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4"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84" r:id="rId24"/>
    <p:sldId id="285" r:id="rId25"/>
    <p:sldId id="277" r:id="rId26"/>
    <p:sldId id="286" r:id="rId27"/>
    <p:sldId id="278" r:id="rId28"/>
    <p:sldId id="287" r:id="rId29"/>
    <p:sldId id="279" r:id="rId30"/>
    <p:sldId id="288" r:id="rId31"/>
    <p:sldId id="289" r:id="rId32"/>
    <p:sldId id="280" r:id="rId33"/>
    <p:sldId id="281" r:id="rId34"/>
    <p:sldId id="290" r:id="rId35"/>
    <p:sldId id="291" r:id="rId36"/>
    <p:sldId id="295" r:id="rId37"/>
    <p:sldId id="292" r:id="rId38"/>
    <p:sldId id="282" r:id="rId39"/>
    <p:sldId id="283" r:id="rId40"/>
    <p:sldId id="293"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81" d="100"/>
          <a:sy n="81" d="100"/>
        </p:scale>
        <p:origin x="96" y="2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diagrams/_rels/data10.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ata3.xml.rels><?xml version="1.0" encoding="UTF-8" standalone="yes"?>
<Relationships xmlns="http://schemas.openxmlformats.org/package/2006/relationships"><Relationship Id="rId1" Type="http://schemas.openxmlformats.org/officeDocument/2006/relationships/hyperlink" Target="https://customer.balancee.app/" TargetMode="External"/></Relationships>
</file>

<file path=ppt/diagrams/_rels/data4.xml.rels><?xml version="1.0" encoding="UTF-8" standalone="yes"?>
<Relationships xmlns="http://schemas.openxmlformats.org/package/2006/relationships"><Relationship Id="rId1" Type="http://schemas.openxmlformats.org/officeDocument/2006/relationships/hyperlink" Target="https://customer.balancee.app/" TargetMode="External"/></Relationships>
</file>

<file path=ppt/diagrams/_rels/data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3.xml.rels><?xml version="1.0" encoding="UTF-8" standalone="yes"?>
<Relationships xmlns="http://schemas.openxmlformats.org/package/2006/relationships"><Relationship Id="rId1" Type="http://schemas.openxmlformats.org/officeDocument/2006/relationships/hyperlink" Target="https://customer.balancee.app/" TargetMode="External"/></Relationships>
</file>

<file path=ppt/diagrams/_rels/drawing4.xml.rels><?xml version="1.0" encoding="UTF-8" standalone="yes"?>
<Relationships xmlns="http://schemas.openxmlformats.org/package/2006/relationships"><Relationship Id="rId1" Type="http://schemas.openxmlformats.org/officeDocument/2006/relationships/hyperlink" Target="https://customer.balancee.app/" TargetMode="External"/></Relationships>
</file>

<file path=ppt/diagrams/_rels/drawing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8DD5B0-59BF-4E91-93EB-C757279C2B98}" type="doc">
      <dgm:prSet loTypeId="urn:microsoft.com/office/officeart/2005/8/layout/vList5" loCatId="list" qsTypeId="urn:microsoft.com/office/officeart/2005/8/quickstyle/simple1" qsCatId="simple" csTypeId="urn:microsoft.com/office/officeart/2005/8/colors/colorful1" csCatId="colorful"/>
      <dgm:spPr/>
      <dgm:t>
        <a:bodyPr/>
        <a:lstStyle/>
        <a:p>
          <a:endParaRPr lang="en-US"/>
        </a:p>
      </dgm:t>
    </dgm:pt>
    <dgm:pt modelId="{64E6FF39-6E1C-4644-BF78-FBB057F2E0D3}">
      <dgm:prSet/>
      <dgm:spPr/>
      <dgm:t>
        <a:bodyPr/>
        <a:lstStyle/>
        <a:p>
          <a:r>
            <a:rPr lang="en-US"/>
            <a:t>I am Wilfrid Okorie, a self-taught Frontend Web Developer</a:t>
          </a:r>
        </a:p>
      </dgm:t>
    </dgm:pt>
    <dgm:pt modelId="{FF3345BC-B521-45D0-B32E-93FCF4CD8318}" type="parTrans" cxnId="{9D788F69-4F97-4861-AF6F-F6345F01C714}">
      <dgm:prSet/>
      <dgm:spPr/>
      <dgm:t>
        <a:bodyPr/>
        <a:lstStyle/>
        <a:p>
          <a:endParaRPr lang="en-US"/>
        </a:p>
      </dgm:t>
    </dgm:pt>
    <dgm:pt modelId="{E684231D-1C51-4B1A-8A40-93A0D089D1DB}" type="sibTrans" cxnId="{9D788F69-4F97-4861-AF6F-F6345F01C714}">
      <dgm:prSet/>
      <dgm:spPr/>
      <dgm:t>
        <a:bodyPr/>
        <a:lstStyle/>
        <a:p>
          <a:endParaRPr lang="en-US"/>
        </a:p>
      </dgm:t>
    </dgm:pt>
    <dgm:pt modelId="{1AAE8425-1237-4DE2-91A1-9BF4443E4308}">
      <dgm:prSet/>
      <dgm:spPr/>
      <dgm:t>
        <a:bodyPr/>
        <a:lstStyle/>
        <a:p>
          <a:r>
            <a:rPr lang="en-US"/>
            <a:t>I am on Github as OWK50GA</a:t>
          </a:r>
        </a:p>
      </dgm:t>
    </dgm:pt>
    <dgm:pt modelId="{07497147-87F7-4BBE-B3DC-EF83FDA441AE}" type="parTrans" cxnId="{97F1F966-5AAF-4DD6-9B6E-4D67499040EB}">
      <dgm:prSet/>
      <dgm:spPr/>
      <dgm:t>
        <a:bodyPr/>
        <a:lstStyle/>
        <a:p>
          <a:endParaRPr lang="en-US"/>
        </a:p>
      </dgm:t>
    </dgm:pt>
    <dgm:pt modelId="{2D78F56D-1FC1-4FE0-8169-F18BF155F6BB}" type="sibTrans" cxnId="{97F1F966-5AAF-4DD6-9B6E-4D67499040EB}">
      <dgm:prSet/>
      <dgm:spPr/>
      <dgm:t>
        <a:bodyPr/>
        <a:lstStyle/>
        <a:p>
          <a:endParaRPr lang="en-US"/>
        </a:p>
      </dgm:t>
    </dgm:pt>
    <dgm:pt modelId="{89071ED2-7E03-4707-959B-710899C353F5}">
      <dgm:prSet/>
      <dgm:spPr/>
      <dgm:t>
        <a:bodyPr/>
        <a:lstStyle/>
        <a:p>
          <a:r>
            <a:rPr lang="en-US"/>
            <a:t>I am a HNG 11 intern, and had to quit after it clashed with school exams</a:t>
          </a:r>
        </a:p>
      </dgm:t>
    </dgm:pt>
    <dgm:pt modelId="{02FD7ABA-33E7-4E2F-88D8-30C943504C84}" type="parTrans" cxnId="{DFC4DC8A-267B-4E46-B2E5-CD7325BBEFD2}">
      <dgm:prSet/>
      <dgm:spPr/>
      <dgm:t>
        <a:bodyPr/>
        <a:lstStyle/>
        <a:p>
          <a:endParaRPr lang="en-US"/>
        </a:p>
      </dgm:t>
    </dgm:pt>
    <dgm:pt modelId="{7FDB72C2-455E-4B50-B03D-273C2D651F3A}" type="sibTrans" cxnId="{DFC4DC8A-267B-4E46-B2E5-CD7325BBEFD2}">
      <dgm:prSet/>
      <dgm:spPr/>
      <dgm:t>
        <a:bodyPr/>
        <a:lstStyle/>
        <a:p>
          <a:endParaRPr lang="en-US"/>
        </a:p>
      </dgm:t>
    </dgm:pt>
    <dgm:pt modelId="{7B403687-04B4-4FF9-8659-4821F0DE70AF}">
      <dgm:prSet/>
      <dgm:spPr/>
      <dgm:t>
        <a:bodyPr/>
        <a:lstStyle/>
        <a:p>
          <a:r>
            <a:rPr lang="en-US"/>
            <a:t>I seek to grab the opportunity offered for this project.</a:t>
          </a:r>
        </a:p>
      </dgm:t>
    </dgm:pt>
    <dgm:pt modelId="{D85F7DC6-7D39-447E-A431-68E9974161E6}" type="parTrans" cxnId="{A238CFA6-E5CC-4AF4-A3F0-57108AD231C6}">
      <dgm:prSet/>
      <dgm:spPr/>
      <dgm:t>
        <a:bodyPr/>
        <a:lstStyle/>
        <a:p>
          <a:endParaRPr lang="en-US"/>
        </a:p>
      </dgm:t>
    </dgm:pt>
    <dgm:pt modelId="{6BAB9F63-26BD-44F0-A915-AEB73A4FF55B}" type="sibTrans" cxnId="{A238CFA6-E5CC-4AF4-A3F0-57108AD231C6}">
      <dgm:prSet/>
      <dgm:spPr/>
      <dgm:t>
        <a:bodyPr/>
        <a:lstStyle/>
        <a:p>
          <a:endParaRPr lang="en-US"/>
        </a:p>
      </dgm:t>
    </dgm:pt>
    <dgm:pt modelId="{28B2D0EB-E0FE-4625-854D-9334E35163A0}">
      <dgm:prSet/>
      <dgm:spPr/>
      <dgm:t>
        <a:bodyPr/>
        <a:lstStyle/>
        <a:p>
          <a:r>
            <a:rPr lang="en-US"/>
            <a:t>NOW, TO THE PROJECT</a:t>
          </a:r>
        </a:p>
      </dgm:t>
    </dgm:pt>
    <dgm:pt modelId="{E9EFFE5D-8455-43EE-9A06-76F3EE5BAC6C}" type="parTrans" cxnId="{DA4BF3F1-8ACA-4F5B-A5FC-E9E0CC9A2FBF}">
      <dgm:prSet/>
      <dgm:spPr/>
      <dgm:t>
        <a:bodyPr/>
        <a:lstStyle/>
        <a:p>
          <a:endParaRPr lang="en-US"/>
        </a:p>
      </dgm:t>
    </dgm:pt>
    <dgm:pt modelId="{B76F3CBF-CE91-4F02-AC32-64F8C92DC911}" type="sibTrans" cxnId="{DA4BF3F1-8ACA-4F5B-A5FC-E9E0CC9A2FBF}">
      <dgm:prSet/>
      <dgm:spPr/>
      <dgm:t>
        <a:bodyPr/>
        <a:lstStyle/>
        <a:p>
          <a:endParaRPr lang="en-US"/>
        </a:p>
      </dgm:t>
    </dgm:pt>
    <dgm:pt modelId="{615DA19E-18C9-47E9-8FB0-BD4E0F1EB7EB}" type="pres">
      <dgm:prSet presAssocID="{BA8DD5B0-59BF-4E91-93EB-C757279C2B98}" presName="Name0" presStyleCnt="0">
        <dgm:presLayoutVars>
          <dgm:dir/>
          <dgm:animLvl val="lvl"/>
          <dgm:resizeHandles val="exact"/>
        </dgm:presLayoutVars>
      </dgm:prSet>
      <dgm:spPr/>
    </dgm:pt>
    <dgm:pt modelId="{02FF1996-2BF0-4E3F-9645-566D11BA54E2}" type="pres">
      <dgm:prSet presAssocID="{64E6FF39-6E1C-4644-BF78-FBB057F2E0D3}" presName="linNode" presStyleCnt="0"/>
      <dgm:spPr/>
    </dgm:pt>
    <dgm:pt modelId="{C94C5D1A-559B-4A4F-90F6-5C274A6CB228}" type="pres">
      <dgm:prSet presAssocID="{64E6FF39-6E1C-4644-BF78-FBB057F2E0D3}" presName="parentText" presStyleLbl="node1" presStyleIdx="0" presStyleCnt="5">
        <dgm:presLayoutVars>
          <dgm:chMax val="1"/>
          <dgm:bulletEnabled val="1"/>
        </dgm:presLayoutVars>
      </dgm:prSet>
      <dgm:spPr/>
    </dgm:pt>
    <dgm:pt modelId="{E0C18CEE-FBE7-469F-B0FE-0392A28C6A0D}" type="pres">
      <dgm:prSet presAssocID="{E684231D-1C51-4B1A-8A40-93A0D089D1DB}" presName="sp" presStyleCnt="0"/>
      <dgm:spPr/>
    </dgm:pt>
    <dgm:pt modelId="{A1124CBC-AEB2-4932-A4EB-10B495648947}" type="pres">
      <dgm:prSet presAssocID="{1AAE8425-1237-4DE2-91A1-9BF4443E4308}" presName="linNode" presStyleCnt="0"/>
      <dgm:spPr/>
    </dgm:pt>
    <dgm:pt modelId="{0C3CD4D5-3436-46D3-B494-31283DEC4ABF}" type="pres">
      <dgm:prSet presAssocID="{1AAE8425-1237-4DE2-91A1-9BF4443E4308}" presName="parentText" presStyleLbl="node1" presStyleIdx="1" presStyleCnt="5">
        <dgm:presLayoutVars>
          <dgm:chMax val="1"/>
          <dgm:bulletEnabled val="1"/>
        </dgm:presLayoutVars>
      </dgm:prSet>
      <dgm:spPr/>
    </dgm:pt>
    <dgm:pt modelId="{B74929D2-F604-4C75-BCD9-6E5767F4FA31}" type="pres">
      <dgm:prSet presAssocID="{2D78F56D-1FC1-4FE0-8169-F18BF155F6BB}" presName="sp" presStyleCnt="0"/>
      <dgm:spPr/>
    </dgm:pt>
    <dgm:pt modelId="{EBE63A09-16AB-4AB4-AD98-94C09BDD1FD4}" type="pres">
      <dgm:prSet presAssocID="{89071ED2-7E03-4707-959B-710899C353F5}" presName="linNode" presStyleCnt="0"/>
      <dgm:spPr/>
    </dgm:pt>
    <dgm:pt modelId="{AEBFFABD-B462-4D9F-A304-35FB89CA8785}" type="pres">
      <dgm:prSet presAssocID="{89071ED2-7E03-4707-959B-710899C353F5}" presName="parentText" presStyleLbl="node1" presStyleIdx="2" presStyleCnt="5">
        <dgm:presLayoutVars>
          <dgm:chMax val="1"/>
          <dgm:bulletEnabled val="1"/>
        </dgm:presLayoutVars>
      </dgm:prSet>
      <dgm:spPr/>
    </dgm:pt>
    <dgm:pt modelId="{00F18AB2-156F-4FB7-98A1-BCF593450FAE}" type="pres">
      <dgm:prSet presAssocID="{7FDB72C2-455E-4B50-B03D-273C2D651F3A}" presName="sp" presStyleCnt="0"/>
      <dgm:spPr/>
    </dgm:pt>
    <dgm:pt modelId="{52136FAA-C703-42AA-BEE8-396C8A06A9BD}" type="pres">
      <dgm:prSet presAssocID="{7B403687-04B4-4FF9-8659-4821F0DE70AF}" presName="linNode" presStyleCnt="0"/>
      <dgm:spPr/>
    </dgm:pt>
    <dgm:pt modelId="{6DA7DFA4-3A43-4B25-ABC3-08DB61AE0121}" type="pres">
      <dgm:prSet presAssocID="{7B403687-04B4-4FF9-8659-4821F0DE70AF}" presName="parentText" presStyleLbl="node1" presStyleIdx="3" presStyleCnt="5">
        <dgm:presLayoutVars>
          <dgm:chMax val="1"/>
          <dgm:bulletEnabled val="1"/>
        </dgm:presLayoutVars>
      </dgm:prSet>
      <dgm:spPr/>
    </dgm:pt>
    <dgm:pt modelId="{85D0CA1B-D416-4BA0-964B-7A6947FF5D60}" type="pres">
      <dgm:prSet presAssocID="{6BAB9F63-26BD-44F0-A915-AEB73A4FF55B}" presName="sp" presStyleCnt="0"/>
      <dgm:spPr/>
    </dgm:pt>
    <dgm:pt modelId="{2AFACB99-4838-454C-9FDE-2E7A908D20BE}" type="pres">
      <dgm:prSet presAssocID="{28B2D0EB-E0FE-4625-854D-9334E35163A0}" presName="linNode" presStyleCnt="0"/>
      <dgm:spPr/>
    </dgm:pt>
    <dgm:pt modelId="{C732CB71-A0B3-4B6D-BDB0-4B8914F6A74D}" type="pres">
      <dgm:prSet presAssocID="{28B2D0EB-E0FE-4625-854D-9334E35163A0}" presName="parentText" presStyleLbl="node1" presStyleIdx="4" presStyleCnt="5">
        <dgm:presLayoutVars>
          <dgm:chMax val="1"/>
          <dgm:bulletEnabled val="1"/>
        </dgm:presLayoutVars>
      </dgm:prSet>
      <dgm:spPr/>
    </dgm:pt>
  </dgm:ptLst>
  <dgm:cxnLst>
    <dgm:cxn modelId="{7299895E-C50D-4D9F-9D90-8A77685259B5}" type="presOf" srcId="{64E6FF39-6E1C-4644-BF78-FBB057F2E0D3}" destId="{C94C5D1A-559B-4A4F-90F6-5C274A6CB228}" srcOrd="0" destOrd="0" presId="urn:microsoft.com/office/officeart/2005/8/layout/vList5"/>
    <dgm:cxn modelId="{97F1F966-5AAF-4DD6-9B6E-4D67499040EB}" srcId="{BA8DD5B0-59BF-4E91-93EB-C757279C2B98}" destId="{1AAE8425-1237-4DE2-91A1-9BF4443E4308}" srcOrd="1" destOrd="0" parTransId="{07497147-87F7-4BBE-B3DC-EF83FDA441AE}" sibTransId="{2D78F56D-1FC1-4FE0-8169-F18BF155F6BB}"/>
    <dgm:cxn modelId="{9D788F69-4F97-4861-AF6F-F6345F01C714}" srcId="{BA8DD5B0-59BF-4E91-93EB-C757279C2B98}" destId="{64E6FF39-6E1C-4644-BF78-FBB057F2E0D3}" srcOrd="0" destOrd="0" parTransId="{FF3345BC-B521-45D0-B32E-93FCF4CD8318}" sibTransId="{E684231D-1C51-4B1A-8A40-93A0D089D1DB}"/>
    <dgm:cxn modelId="{0AA98789-CA52-42C5-8FF4-02A4C1F0D229}" type="presOf" srcId="{28B2D0EB-E0FE-4625-854D-9334E35163A0}" destId="{C732CB71-A0B3-4B6D-BDB0-4B8914F6A74D}" srcOrd="0" destOrd="0" presId="urn:microsoft.com/office/officeart/2005/8/layout/vList5"/>
    <dgm:cxn modelId="{DFC4DC8A-267B-4E46-B2E5-CD7325BBEFD2}" srcId="{BA8DD5B0-59BF-4E91-93EB-C757279C2B98}" destId="{89071ED2-7E03-4707-959B-710899C353F5}" srcOrd="2" destOrd="0" parTransId="{02FD7ABA-33E7-4E2F-88D8-30C943504C84}" sibTransId="{7FDB72C2-455E-4B50-B03D-273C2D651F3A}"/>
    <dgm:cxn modelId="{1BCE6694-9676-4D42-B16D-83509CF4628B}" type="presOf" srcId="{BA8DD5B0-59BF-4E91-93EB-C757279C2B98}" destId="{615DA19E-18C9-47E9-8FB0-BD4E0F1EB7EB}" srcOrd="0" destOrd="0" presId="urn:microsoft.com/office/officeart/2005/8/layout/vList5"/>
    <dgm:cxn modelId="{E98CAE9D-E931-4998-83F1-3EF39D5560CD}" type="presOf" srcId="{1AAE8425-1237-4DE2-91A1-9BF4443E4308}" destId="{0C3CD4D5-3436-46D3-B494-31283DEC4ABF}" srcOrd="0" destOrd="0" presId="urn:microsoft.com/office/officeart/2005/8/layout/vList5"/>
    <dgm:cxn modelId="{0F9A57A4-C962-44B0-9297-E70FE35AF78F}" type="presOf" srcId="{7B403687-04B4-4FF9-8659-4821F0DE70AF}" destId="{6DA7DFA4-3A43-4B25-ABC3-08DB61AE0121}" srcOrd="0" destOrd="0" presId="urn:microsoft.com/office/officeart/2005/8/layout/vList5"/>
    <dgm:cxn modelId="{A238CFA6-E5CC-4AF4-A3F0-57108AD231C6}" srcId="{BA8DD5B0-59BF-4E91-93EB-C757279C2B98}" destId="{7B403687-04B4-4FF9-8659-4821F0DE70AF}" srcOrd="3" destOrd="0" parTransId="{D85F7DC6-7D39-447E-A431-68E9974161E6}" sibTransId="{6BAB9F63-26BD-44F0-A915-AEB73A4FF55B}"/>
    <dgm:cxn modelId="{288C2BDB-645B-4772-9C2E-17DF82F0BA16}" type="presOf" srcId="{89071ED2-7E03-4707-959B-710899C353F5}" destId="{AEBFFABD-B462-4D9F-A304-35FB89CA8785}" srcOrd="0" destOrd="0" presId="urn:microsoft.com/office/officeart/2005/8/layout/vList5"/>
    <dgm:cxn modelId="{DA4BF3F1-8ACA-4F5B-A5FC-E9E0CC9A2FBF}" srcId="{BA8DD5B0-59BF-4E91-93EB-C757279C2B98}" destId="{28B2D0EB-E0FE-4625-854D-9334E35163A0}" srcOrd="4" destOrd="0" parTransId="{E9EFFE5D-8455-43EE-9A06-76F3EE5BAC6C}" sibTransId="{B76F3CBF-CE91-4F02-AC32-64F8C92DC911}"/>
    <dgm:cxn modelId="{E684C836-F2F1-4FB7-8830-A5F1793AB78C}" type="presParOf" srcId="{615DA19E-18C9-47E9-8FB0-BD4E0F1EB7EB}" destId="{02FF1996-2BF0-4E3F-9645-566D11BA54E2}" srcOrd="0" destOrd="0" presId="urn:microsoft.com/office/officeart/2005/8/layout/vList5"/>
    <dgm:cxn modelId="{625A4EA8-DC85-4D7D-8064-729F3CF7A57B}" type="presParOf" srcId="{02FF1996-2BF0-4E3F-9645-566D11BA54E2}" destId="{C94C5D1A-559B-4A4F-90F6-5C274A6CB228}" srcOrd="0" destOrd="0" presId="urn:microsoft.com/office/officeart/2005/8/layout/vList5"/>
    <dgm:cxn modelId="{F8F9EF0D-B3D3-4FE0-B01D-5E009681E6E0}" type="presParOf" srcId="{615DA19E-18C9-47E9-8FB0-BD4E0F1EB7EB}" destId="{E0C18CEE-FBE7-469F-B0FE-0392A28C6A0D}" srcOrd="1" destOrd="0" presId="urn:microsoft.com/office/officeart/2005/8/layout/vList5"/>
    <dgm:cxn modelId="{2ADBF6A6-D1F8-46F8-BE2E-D517D72E28E4}" type="presParOf" srcId="{615DA19E-18C9-47E9-8FB0-BD4E0F1EB7EB}" destId="{A1124CBC-AEB2-4932-A4EB-10B495648947}" srcOrd="2" destOrd="0" presId="urn:microsoft.com/office/officeart/2005/8/layout/vList5"/>
    <dgm:cxn modelId="{27E803A0-FD0C-424B-B202-3ACF656F3226}" type="presParOf" srcId="{A1124CBC-AEB2-4932-A4EB-10B495648947}" destId="{0C3CD4D5-3436-46D3-B494-31283DEC4ABF}" srcOrd="0" destOrd="0" presId="urn:microsoft.com/office/officeart/2005/8/layout/vList5"/>
    <dgm:cxn modelId="{1CF51DAA-52BD-41E6-86BE-E07D7503C9E7}" type="presParOf" srcId="{615DA19E-18C9-47E9-8FB0-BD4E0F1EB7EB}" destId="{B74929D2-F604-4C75-BCD9-6E5767F4FA31}" srcOrd="3" destOrd="0" presId="urn:microsoft.com/office/officeart/2005/8/layout/vList5"/>
    <dgm:cxn modelId="{A74D430C-6BCB-40A6-A068-DE3BC92C8EB0}" type="presParOf" srcId="{615DA19E-18C9-47E9-8FB0-BD4E0F1EB7EB}" destId="{EBE63A09-16AB-4AB4-AD98-94C09BDD1FD4}" srcOrd="4" destOrd="0" presId="urn:microsoft.com/office/officeart/2005/8/layout/vList5"/>
    <dgm:cxn modelId="{AA6726B7-8672-4047-8098-5D269B6EE1C6}" type="presParOf" srcId="{EBE63A09-16AB-4AB4-AD98-94C09BDD1FD4}" destId="{AEBFFABD-B462-4D9F-A304-35FB89CA8785}" srcOrd="0" destOrd="0" presId="urn:microsoft.com/office/officeart/2005/8/layout/vList5"/>
    <dgm:cxn modelId="{4BE57B94-5B1B-4C78-9153-589F3575912F}" type="presParOf" srcId="{615DA19E-18C9-47E9-8FB0-BD4E0F1EB7EB}" destId="{00F18AB2-156F-4FB7-98A1-BCF593450FAE}" srcOrd="5" destOrd="0" presId="urn:microsoft.com/office/officeart/2005/8/layout/vList5"/>
    <dgm:cxn modelId="{B5FEB85C-0590-4C27-B893-63F26356EA86}" type="presParOf" srcId="{615DA19E-18C9-47E9-8FB0-BD4E0F1EB7EB}" destId="{52136FAA-C703-42AA-BEE8-396C8A06A9BD}" srcOrd="6" destOrd="0" presId="urn:microsoft.com/office/officeart/2005/8/layout/vList5"/>
    <dgm:cxn modelId="{B3016855-2E07-430E-9640-D5ECC50C1970}" type="presParOf" srcId="{52136FAA-C703-42AA-BEE8-396C8A06A9BD}" destId="{6DA7DFA4-3A43-4B25-ABC3-08DB61AE0121}" srcOrd="0" destOrd="0" presId="urn:microsoft.com/office/officeart/2005/8/layout/vList5"/>
    <dgm:cxn modelId="{9664CCF2-B580-4F77-BF45-5D0BBC2F73D4}" type="presParOf" srcId="{615DA19E-18C9-47E9-8FB0-BD4E0F1EB7EB}" destId="{85D0CA1B-D416-4BA0-964B-7A6947FF5D60}" srcOrd="7" destOrd="0" presId="urn:microsoft.com/office/officeart/2005/8/layout/vList5"/>
    <dgm:cxn modelId="{254598A4-199A-4714-82EC-BCF4B0FB71FC}" type="presParOf" srcId="{615DA19E-18C9-47E9-8FB0-BD4E0F1EB7EB}" destId="{2AFACB99-4838-454C-9FDE-2E7A908D20BE}" srcOrd="8" destOrd="0" presId="urn:microsoft.com/office/officeart/2005/8/layout/vList5"/>
    <dgm:cxn modelId="{4AD03A7D-7686-4125-98F6-715BD6D5DB1E}" type="presParOf" srcId="{2AFACB99-4838-454C-9FDE-2E7A908D20BE}" destId="{C732CB71-A0B3-4B6D-BDB0-4B8914F6A74D}"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901C0FF-8D53-410E-9503-33CA9917E456}"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A0D0FE77-ED7A-4E64-A7C1-43A3C1C0119D}">
      <dgm:prSet/>
      <dgm:spPr/>
      <dgm:t>
        <a:bodyPr/>
        <a:lstStyle/>
        <a:p>
          <a:r>
            <a:rPr lang="en-US"/>
            <a:t>This is the second most complex page in the document.</a:t>
          </a:r>
        </a:p>
      </dgm:t>
    </dgm:pt>
    <dgm:pt modelId="{196E21AD-BE33-459D-AC90-286F4EFD4B07}" type="parTrans" cxnId="{BF4FC34F-C36C-4E0D-A140-E898E47C89A7}">
      <dgm:prSet/>
      <dgm:spPr/>
      <dgm:t>
        <a:bodyPr/>
        <a:lstStyle/>
        <a:p>
          <a:endParaRPr lang="en-US"/>
        </a:p>
      </dgm:t>
    </dgm:pt>
    <dgm:pt modelId="{DDC16F07-89A0-41AB-8883-FFC93EAEC145}" type="sibTrans" cxnId="{BF4FC34F-C36C-4E0D-A140-E898E47C89A7}">
      <dgm:prSet/>
      <dgm:spPr/>
      <dgm:t>
        <a:bodyPr/>
        <a:lstStyle/>
        <a:p>
          <a:endParaRPr lang="en-US"/>
        </a:p>
      </dgm:t>
    </dgm:pt>
    <dgm:pt modelId="{6C0524F9-FFD9-4BC8-8D25-3A3A004002EE}">
      <dgm:prSet/>
      <dgm:spPr/>
      <dgm:t>
        <a:bodyPr/>
        <a:lstStyle/>
        <a:p>
          <a:r>
            <a:rPr lang="en-US"/>
            <a:t>It consumes the cashback history in the form of context from the RewardsContext.tsx. It then initializes a state called displayedCashbackHistory to avoid editing the cashback history directly.</a:t>
          </a:r>
        </a:p>
      </dgm:t>
    </dgm:pt>
    <dgm:pt modelId="{B2E7CC4D-C411-490E-9C24-F785E4F49EB3}" type="parTrans" cxnId="{D58CEC77-E1D7-4A73-8D86-87514AC857DD}">
      <dgm:prSet/>
      <dgm:spPr/>
      <dgm:t>
        <a:bodyPr/>
        <a:lstStyle/>
        <a:p>
          <a:endParaRPr lang="en-US"/>
        </a:p>
      </dgm:t>
    </dgm:pt>
    <dgm:pt modelId="{C13C58C8-BD07-4BCA-B368-CDB89702CCB3}" type="sibTrans" cxnId="{D58CEC77-E1D7-4A73-8D86-87514AC857DD}">
      <dgm:prSet/>
      <dgm:spPr/>
      <dgm:t>
        <a:bodyPr/>
        <a:lstStyle/>
        <a:p>
          <a:endParaRPr lang="en-US"/>
        </a:p>
      </dgm:t>
    </dgm:pt>
    <dgm:pt modelId="{662D80EA-7142-42FC-9B44-9685ADE44289}">
      <dgm:prSet/>
      <dgm:spPr/>
      <dgm:t>
        <a:bodyPr/>
        <a:lstStyle/>
        <a:p>
          <a:r>
            <a:rPr lang="en-US"/>
            <a:t>It contains code for filtering and sorting the data based on different criteria.</a:t>
          </a:r>
        </a:p>
      </dgm:t>
    </dgm:pt>
    <dgm:pt modelId="{EE0E8828-3B20-4EA7-A2A9-81EE764BFF92}" type="parTrans" cxnId="{E7EFFE38-67DA-4016-B912-747946B96C26}">
      <dgm:prSet/>
      <dgm:spPr/>
      <dgm:t>
        <a:bodyPr/>
        <a:lstStyle/>
        <a:p>
          <a:endParaRPr lang="en-US"/>
        </a:p>
      </dgm:t>
    </dgm:pt>
    <dgm:pt modelId="{7C33270B-A5D3-48A9-991F-8CD29BFCEAE9}" type="sibTrans" cxnId="{E7EFFE38-67DA-4016-B912-747946B96C26}">
      <dgm:prSet/>
      <dgm:spPr/>
      <dgm:t>
        <a:bodyPr/>
        <a:lstStyle/>
        <a:p>
          <a:endParaRPr lang="en-US"/>
        </a:p>
      </dgm:t>
    </dgm:pt>
    <dgm:pt modelId="{B893D834-1253-4ABF-A224-6385B350C118}">
      <dgm:prSet/>
      <dgm:spPr/>
      <dgm:t>
        <a:bodyPr/>
        <a:lstStyle/>
        <a:p>
          <a:r>
            <a:rPr lang="en-US"/>
            <a:t>The displayedCashbackHistory is displayed using table, by means of mapping of the array, given that the cashback history is an array of objects.</a:t>
          </a:r>
        </a:p>
      </dgm:t>
    </dgm:pt>
    <dgm:pt modelId="{85D3D7B9-1D22-4C94-999F-9C21078E6E01}" type="parTrans" cxnId="{05BEEA6F-C9F7-4610-84EF-9AA2B8F0648A}">
      <dgm:prSet/>
      <dgm:spPr/>
      <dgm:t>
        <a:bodyPr/>
        <a:lstStyle/>
        <a:p>
          <a:endParaRPr lang="en-US"/>
        </a:p>
      </dgm:t>
    </dgm:pt>
    <dgm:pt modelId="{EFD42285-D62E-4192-93E9-19CB2A7733C1}" type="sibTrans" cxnId="{05BEEA6F-C9F7-4610-84EF-9AA2B8F0648A}">
      <dgm:prSet/>
      <dgm:spPr/>
      <dgm:t>
        <a:bodyPr/>
        <a:lstStyle/>
        <a:p>
          <a:endParaRPr lang="en-US"/>
        </a:p>
      </dgm:t>
    </dgm:pt>
    <dgm:pt modelId="{13E0E778-84E9-49E0-ABBA-EC768EF6E3C2}">
      <dgm:prSet/>
      <dgm:spPr/>
      <dgm:t>
        <a:bodyPr/>
        <a:lstStyle/>
        <a:p>
          <a:r>
            <a:rPr lang="en-US"/>
            <a:t>It contains pagination at the bottom that uses variables, not hard-coded data to ensure its correctness at each point.</a:t>
          </a:r>
        </a:p>
      </dgm:t>
    </dgm:pt>
    <dgm:pt modelId="{E6624D1D-E44D-49ED-BB95-782EFDF25DE9}" type="parTrans" cxnId="{B443F7CC-FF05-4EA9-9B72-DF33A6E118E2}">
      <dgm:prSet/>
      <dgm:spPr/>
      <dgm:t>
        <a:bodyPr/>
        <a:lstStyle/>
        <a:p>
          <a:endParaRPr lang="en-US"/>
        </a:p>
      </dgm:t>
    </dgm:pt>
    <dgm:pt modelId="{4C794E95-7543-4F5B-9AD2-C2044365FA2E}" type="sibTrans" cxnId="{B443F7CC-FF05-4EA9-9B72-DF33A6E118E2}">
      <dgm:prSet/>
      <dgm:spPr/>
      <dgm:t>
        <a:bodyPr/>
        <a:lstStyle/>
        <a:p>
          <a:endParaRPr lang="en-US"/>
        </a:p>
      </dgm:t>
    </dgm:pt>
    <dgm:pt modelId="{83444A4C-1224-4F98-BC31-871CC54D81B7}">
      <dgm:prSet/>
      <dgm:spPr/>
      <dgm:t>
        <a:bodyPr/>
        <a:lstStyle/>
        <a:p>
          <a:r>
            <a:rPr lang="en-US"/>
            <a:t>Most of the variables in this page use states, so that they update when necessary.</a:t>
          </a:r>
        </a:p>
      </dgm:t>
    </dgm:pt>
    <dgm:pt modelId="{3593D6A3-0F18-4532-8E83-AD1BD86A24A7}" type="parTrans" cxnId="{6C811C36-A781-4F80-A8A5-2899FFFA127F}">
      <dgm:prSet/>
      <dgm:spPr/>
      <dgm:t>
        <a:bodyPr/>
        <a:lstStyle/>
        <a:p>
          <a:endParaRPr lang="en-US"/>
        </a:p>
      </dgm:t>
    </dgm:pt>
    <dgm:pt modelId="{7AE85ABF-47ED-4384-96A2-5FAE0972FEB9}" type="sibTrans" cxnId="{6C811C36-A781-4F80-A8A5-2899FFFA127F}">
      <dgm:prSet/>
      <dgm:spPr/>
      <dgm:t>
        <a:bodyPr/>
        <a:lstStyle/>
        <a:p>
          <a:endParaRPr lang="en-US"/>
        </a:p>
      </dgm:t>
    </dgm:pt>
    <dgm:pt modelId="{9299BFA1-B398-4408-AB69-9AEC7D5E166A}" type="pres">
      <dgm:prSet presAssocID="{5901C0FF-8D53-410E-9503-33CA9917E456}" presName="root" presStyleCnt="0">
        <dgm:presLayoutVars>
          <dgm:dir/>
          <dgm:resizeHandles val="exact"/>
        </dgm:presLayoutVars>
      </dgm:prSet>
      <dgm:spPr/>
    </dgm:pt>
    <dgm:pt modelId="{159DC544-77DC-4E91-86F9-C7231355BA05}" type="pres">
      <dgm:prSet presAssocID="{5901C0FF-8D53-410E-9503-33CA9917E456}" presName="container" presStyleCnt="0">
        <dgm:presLayoutVars>
          <dgm:dir/>
          <dgm:resizeHandles val="exact"/>
        </dgm:presLayoutVars>
      </dgm:prSet>
      <dgm:spPr/>
    </dgm:pt>
    <dgm:pt modelId="{F0E68D3A-935B-4319-BF55-901ABD45A441}" type="pres">
      <dgm:prSet presAssocID="{A0D0FE77-ED7A-4E64-A7C1-43A3C1C0119D}" presName="compNode" presStyleCnt="0"/>
      <dgm:spPr/>
    </dgm:pt>
    <dgm:pt modelId="{7E727D20-2A1C-41F1-8E48-A3800A33CCB7}" type="pres">
      <dgm:prSet presAssocID="{A0D0FE77-ED7A-4E64-A7C1-43A3C1C0119D}" presName="iconBgRect" presStyleLbl="bgShp" presStyleIdx="0" presStyleCnt="6"/>
      <dgm:spPr/>
    </dgm:pt>
    <dgm:pt modelId="{C84EDADD-5822-496F-9BC0-2BB2A8670E88}" type="pres">
      <dgm:prSet presAssocID="{A0D0FE77-ED7A-4E64-A7C1-43A3C1C0119D}"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18A552EC-ACC9-4977-A53E-16C2B0145012}" type="pres">
      <dgm:prSet presAssocID="{A0D0FE77-ED7A-4E64-A7C1-43A3C1C0119D}" presName="spaceRect" presStyleCnt="0"/>
      <dgm:spPr/>
    </dgm:pt>
    <dgm:pt modelId="{18E8C274-3FAA-4A34-B829-A290184B31A3}" type="pres">
      <dgm:prSet presAssocID="{A0D0FE77-ED7A-4E64-A7C1-43A3C1C0119D}" presName="textRect" presStyleLbl="revTx" presStyleIdx="0" presStyleCnt="6">
        <dgm:presLayoutVars>
          <dgm:chMax val="1"/>
          <dgm:chPref val="1"/>
        </dgm:presLayoutVars>
      </dgm:prSet>
      <dgm:spPr/>
    </dgm:pt>
    <dgm:pt modelId="{E4217957-1651-4584-9D3F-482749984457}" type="pres">
      <dgm:prSet presAssocID="{DDC16F07-89A0-41AB-8883-FFC93EAEC145}" presName="sibTrans" presStyleLbl="sibTrans2D1" presStyleIdx="0" presStyleCnt="0"/>
      <dgm:spPr/>
    </dgm:pt>
    <dgm:pt modelId="{1F85D05A-C8C6-4171-B900-627187BD5DA3}" type="pres">
      <dgm:prSet presAssocID="{6C0524F9-FFD9-4BC8-8D25-3A3A004002EE}" presName="compNode" presStyleCnt="0"/>
      <dgm:spPr/>
    </dgm:pt>
    <dgm:pt modelId="{03F74BBC-790E-4938-8223-25D33D4608B6}" type="pres">
      <dgm:prSet presAssocID="{6C0524F9-FFD9-4BC8-8D25-3A3A004002EE}" presName="iconBgRect" presStyleLbl="bgShp" presStyleIdx="1" presStyleCnt="6"/>
      <dgm:spPr/>
    </dgm:pt>
    <dgm:pt modelId="{0D47F349-EF9B-4492-9665-E40B4C5756C1}" type="pres">
      <dgm:prSet presAssocID="{6C0524F9-FFD9-4BC8-8D25-3A3A004002E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llar"/>
        </a:ext>
      </dgm:extLst>
    </dgm:pt>
    <dgm:pt modelId="{18B7A433-8C2C-403F-965D-0907E4827FB5}" type="pres">
      <dgm:prSet presAssocID="{6C0524F9-FFD9-4BC8-8D25-3A3A004002EE}" presName="spaceRect" presStyleCnt="0"/>
      <dgm:spPr/>
    </dgm:pt>
    <dgm:pt modelId="{5F0D51E7-98C7-4854-BAB1-FE06D77983C0}" type="pres">
      <dgm:prSet presAssocID="{6C0524F9-FFD9-4BC8-8D25-3A3A004002EE}" presName="textRect" presStyleLbl="revTx" presStyleIdx="1" presStyleCnt="6">
        <dgm:presLayoutVars>
          <dgm:chMax val="1"/>
          <dgm:chPref val="1"/>
        </dgm:presLayoutVars>
      </dgm:prSet>
      <dgm:spPr/>
    </dgm:pt>
    <dgm:pt modelId="{02C01145-4A0C-4945-922E-22C4B8F849EF}" type="pres">
      <dgm:prSet presAssocID="{C13C58C8-BD07-4BCA-B368-CDB89702CCB3}" presName="sibTrans" presStyleLbl="sibTrans2D1" presStyleIdx="0" presStyleCnt="0"/>
      <dgm:spPr/>
    </dgm:pt>
    <dgm:pt modelId="{5E7E6215-B780-4301-AFDD-C068F9891E14}" type="pres">
      <dgm:prSet presAssocID="{662D80EA-7142-42FC-9B44-9685ADE44289}" presName="compNode" presStyleCnt="0"/>
      <dgm:spPr/>
    </dgm:pt>
    <dgm:pt modelId="{574962BC-4D7C-481E-B280-CE882F95AF45}" type="pres">
      <dgm:prSet presAssocID="{662D80EA-7142-42FC-9B44-9685ADE44289}" presName="iconBgRect" presStyleLbl="bgShp" presStyleIdx="2" presStyleCnt="6"/>
      <dgm:spPr/>
    </dgm:pt>
    <dgm:pt modelId="{0AEBD5DD-64BB-45F5-9E81-94977C0B3897}" type="pres">
      <dgm:prSet presAssocID="{662D80EA-7142-42FC-9B44-9685ADE44289}"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E4293E78-F2A0-4091-9A8E-543AA590D68F}" type="pres">
      <dgm:prSet presAssocID="{662D80EA-7142-42FC-9B44-9685ADE44289}" presName="spaceRect" presStyleCnt="0"/>
      <dgm:spPr/>
    </dgm:pt>
    <dgm:pt modelId="{EFFBFEB4-EC6B-45FD-9AC7-ADD87E9B2448}" type="pres">
      <dgm:prSet presAssocID="{662D80EA-7142-42FC-9B44-9685ADE44289}" presName="textRect" presStyleLbl="revTx" presStyleIdx="2" presStyleCnt="6">
        <dgm:presLayoutVars>
          <dgm:chMax val="1"/>
          <dgm:chPref val="1"/>
        </dgm:presLayoutVars>
      </dgm:prSet>
      <dgm:spPr/>
    </dgm:pt>
    <dgm:pt modelId="{4E5AE8A1-EA64-432C-A9D3-E368231656F8}" type="pres">
      <dgm:prSet presAssocID="{7C33270B-A5D3-48A9-991F-8CD29BFCEAE9}" presName="sibTrans" presStyleLbl="sibTrans2D1" presStyleIdx="0" presStyleCnt="0"/>
      <dgm:spPr/>
    </dgm:pt>
    <dgm:pt modelId="{A664850E-3C30-4B9B-A18A-C5DA19631485}" type="pres">
      <dgm:prSet presAssocID="{B893D834-1253-4ABF-A224-6385B350C118}" presName="compNode" presStyleCnt="0"/>
      <dgm:spPr/>
    </dgm:pt>
    <dgm:pt modelId="{DCBA0374-E959-47BE-B69C-E0BBF59148A9}" type="pres">
      <dgm:prSet presAssocID="{B893D834-1253-4ABF-A224-6385B350C118}" presName="iconBgRect" presStyleLbl="bgShp" presStyleIdx="3" presStyleCnt="6"/>
      <dgm:spPr/>
    </dgm:pt>
    <dgm:pt modelId="{EB6E5B19-B901-45D6-944F-4DF8F4F668DA}" type="pres">
      <dgm:prSet presAssocID="{B893D834-1253-4ABF-A224-6385B350C11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0B1BA577-D366-4E2A-9A97-FD760A09428F}" type="pres">
      <dgm:prSet presAssocID="{B893D834-1253-4ABF-A224-6385B350C118}" presName="spaceRect" presStyleCnt="0"/>
      <dgm:spPr/>
    </dgm:pt>
    <dgm:pt modelId="{6A4A7311-D828-441E-A75C-4001C9DC289F}" type="pres">
      <dgm:prSet presAssocID="{B893D834-1253-4ABF-A224-6385B350C118}" presName="textRect" presStyleLbl="revTx" presStyleIdx="3" presStyleCnt="6">
        <dgm:presLayoutVars>
          <dgm:chMax val="1"/>
          <dgm:chPref val="1"/>
        </dgm:presLayoutVars>
      </dgm:prSet>
      <dgm:spPr/>
    </dgm:pt>
    <dgm:pt modelId="{662D6B77-484B-45B0-B3C1-5B21A16F4100}" type="pres">
      <dgm:prSet presAssocID="{EFD42285-D62E-4192-93E9-19CB2A7733C1}" presName="sibTrans" presStyleLbl="sibTrans2D1" presStyleIdx="0" presStyleCnt="0"/>
      <dgm:spPr/>
    </dgm:pt>
    <dgm:pt modelId="{C53345D0-B46F-4A15-A1F0-CE5AE324592D}" type="pres">
      <dgm:prSet presAssocID="{13E0E778-84E9-49E0-ABBA-EC768EF6E3C2}" presName="compNode" presStyleCnt="0"/>
      <dgm:spPr/>
    </dgm:pt>
    <dgm:pt modelId="{607D63DF-74AD-41A2-8574-90A41E45A8C5}" type="pres">
      <dgm:prSet presAssocID="{13E0E778-84E9-49E0-ABBA-EC768EF6E3C2}" presName="iconBgRect" presStyleLbl="bgShp" presStyleIdx="4" presStyleCnt="6"/>
      <dgm:spPr/>
    </dgm:pt>
    <dgm:pt modelId="{8CE383A3-670A-4E05-A1BA-DC87E30D8DF2}" type="pres">
      <dgm:prSet presAssocID="{13E0E778-84E9-49E0-ABBA-EC768EF6E3C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atistics"/>
        </a:ext>
      </dgm:extLst>
    </dgm:pt>
    <dgm:pt modelId="{07F01C2A-AB54-4818-A26D-A9DD096ADF21}" type="pres">
      <dgm:prSet presAssocID="{13E0E778-84E9-49E0-ABBA-EC768EF6E3C2}" presName="spaceRect" presStyleCnt="0"/>
      <dgm:spPr/>
    </dgm:pt>
    <dgm:pt modelId="{92514084-BFBD-463E-A421-80A6BC77DB94}" type="pres">
      <dgm:prSet presAssocID="{13E0E778-84E9-49E0-ABBA-EC768EF6E3C2}" presName="textRect" presStyleLbl="revTx" presStyleIdx="4" presStyleCnt="6">
        <dgm:presLayoutVars>
          <dgm:chMax val="1"/>
          <dgm:chPref val="1"/>
        </dgm:presLayoutVars>
      </dgm:prSet>
      <dgm:spPr/>
    </dgm:pt>
    <dgm:pt modelId="{055AE135-1F87-48E9-8524-18E4F4F56F43}" type="pres">
      <dgm:prSet presAssocID="{4C794E95-7543-4F5B-9AD2-C2044365FA2E}" presName="sibTrans" presStyleLbl="sibTrans2D1" presStyleIdx="0" presStyleCnt="0"/>
      <dgm:spPr/>
    </dgm:pt>
    <dgm:pt modelId="{1FA273AF-E466-4594-8B22-1E67E3CDBAA3}" type="pres">
      <dgm:prSet presAssocID="{83444A4C-1224-4F98-BC31-871CC54D81B7}" presName="compNode" presStyleCnt="0"/>
      <dgm:spPr/>
    </dgm:pt>
    <dgm:pt modelId="{E3A8C5EC-F310-4025-93A7-D409A8982019}" type="pres">
      <dgm:prSet presAssocID="{83444A4C-1224-4F98-BC31-871CC54D81B7}" presName="iconBgRect" presStyleLbl="bgShp" presStyleIdx="5" presStyleCnt="6"/>
      <dgm:spPr/>
    </dgm:pt>
    <dgm:pt modelId="{09604514-F847-4303-88B0-7574CBFD8AB7}" type="pres">
      <dgm:prSet presAssocID="{83444A4C-1224-4F98-BC31-871CC54D81B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Paper"/>
        </a:ext>
      </dgm:extLst>
    </dgm:pt>
    <dgm:pt modelId="{CFF8BD1B-6996-41E0-8549-B55D89350ADE}" type="pres">
      <dgm:prSet presAssocID="{83444A4C-1224-4F98-BC31-871CC54D81B7}" presName="spaceRect" presStyleCnt="0"/>
      <dgm:spPr/>
    </dgm:pt>
    <dgm:pt modelId="{F8D8E4E3-1821-49F3-AAD2-86F776D3C233}" type="pres">
      <dgm:prSet presAssocID="{83444A4C-1224-4F98-BC31-871CC54D81B7}" presName="textRect" presStyleLbl="revTx" presStyleIdx="5" presStyleCnt="6">
        <dgm:presLayoutVars>
          <dgm:chMax val="1"/>
          <dgm:chPref val="1"/>
        </dgm:presLayoutVars>
      </dgm:prSet>
      <dgm:spPr/>
    </dgm:pt>
  </dgm:ptLst>
  <dgm:cxnLst>
    <dgm:cxn modelId="{BC80AC04-5776-4B11-BC85-DF641CEE7E0A}" type="presOf" srcId="{4C794E95-7543-4F5B-9AD2-C2044365FA2E}" destId="{055AE135-1F87-48E9-8524-18E4F4F56F43}" srcOrd="0" destOrd="0" presId="urn:microsoft.com/office/officeart/2018/2/layout/IconCircleList"/>
    <dgm:cxn modelId="{02DBC209-CEF0-4B38-83BA-1C00F9833057}" type="presOf" srcId="{13E0E778-84E9-49E0-ABBA-EC768EF6E3C2}" destId="{92514084-BFBD-463E-A421-80A6BC77DB94}" srcOrd="0" destOrd="0" presId="urn:microsoft.com/office/officeart/2018/2/layout/IconCircleList"/>
    <dgm:cxn modelId="{CA11E51B-2E6A-4B35-97D1-F5730720506C}" type="presOf" srcId="{C13C58C8-BD07-4BCA-B368-CDB89702CCB3}" destId="{02C01145-4A0C-4945-922E-22C4B8F849EF}" srcOrd="0" destOrd="0" presId="urn:microsoft.com/office/officeart/2018/2/layout/IconCircleList"/>
    <dgm:cxn modelId="{F6AA802C-28EA-4EC5-A18E-389C28189943}" type="presOf" srcId="{83444A4C-1224-4F98-BC31-871CC54D81B7}" destId="{F8D8E4E3-1821-49F3-AAD2-86F776D3C233}" srcOrd="0" destOrd="0" presId="urn:microsoft.com/office/officeart/2018/2/layout/IconCircleList"/>
    <dgm:cxn modelId="{6C811C36-A781-4F80-A8A5-2899FFFA127F}" srcId="{5901C0FF-8D53-410E-9503-33CA9917E456}" destId="{83444A4C-1224-4F98-BC31-871CC54D81B7}" srcOrd="5" destOrd="0" parTransId="{3593D6A3-0F18-4532-8E83-AD1BD86A24A7}" sibTransId="{7AE85ABF-47ED-4384-96A2-5FAE0972FEB9}"/>
    <dgm:cxn modelId="{E7EFFE38-67DA-4016-B912-747946B96C26}" srcId="{5901C0FF-8D53-410E-9503-33CA9917E456}" destId="{662D80EA-7142-42FC-9B44-9685ADE44289}" srcOrd="2" destOrd="0" parTransId="{EE0E8828-3B20-4EA7-A2A9-81EE764BFF92}" sibTransId="{7C33270B-A5D3-48A9-991F-8CD29BFCEAE9}"/>
    <dgm:cxn modelId="{FEA64F39-5CA8-4831-9325-9581211EA43A}" type="presOf" srcId="{5901C0FF-8D53-410E-9503-33CA9917E456}" destId="{9299BFA1-B398-4408-AB69-9AEC7D5E166A}" srcOrd="0" destOrd="0" presId="urn:microsoft.com/office/officeart/2018/2/layout/IconCircleList"/>
    <dgm:cxn modelId="{4CD50465-AD0F-425B-B89D-9D1B1061D38C}" type="presOf" srcId="{EFD42285-D62E-4192-93E9-19CB2A7733C1}" destId="{662D6B77-484B-45B0-B3C1-5B21A16F4100}" srcOrd="0" destOrd="0" presId="urn:microsoft.com/office/officeart/2018/2/layout/IconCircleList"/>
    <dgm:cxn modelId="{D07B4D6C-DA11-4008-A293-C00E9309EEC5}" type="presOf" srcId="{662D80EA-7142-42FC-9B44-9685ADE44289}" destId="{EFFBFEB4-EC6B-45FD-9AC7-ADD87E9B2448}" srcOrd="0" destOrd="0" presId="urn:microsoft.com/office/officeart/2018/2/layout/IconCircleList"/>
    <dgm:cxn modelId="{BF4FC34F-C36C-4E0D-A140-E898E47C89A7}" srcId="{5901C0FF-8D53-410E-9503-33CA9917E456}" destId="{A0D0FE77-ED7A-4E64-A7C1-43A3C1C0119D}" srcOrd="0" destOrd="0" parTransId="{196E21AD-BE33-459D-AC90-286F4EFD4B07}" sibTransId="{DDC16F07-89A0-41AB-8883-FFC93EAEC145}"/>
    <dgm:cxn modelId="{05BEEA6F-C9F7-4610-84EF-9AA2B8F0648A}" srcId="{5901C0FF-8D53-410E-9503-33CA9917E456}" destId="{B893D834-1253-4ABF-A224-6385B350C118}" srcOrd="3" destOrd="0" parTransId="{85D3D7B9-1D22-4C94-999F-9C21078E6E01}" sibTransId="{EFD42285-D62E-4192-93E9-19CB2A7733C1}"/>
    <dgm:cxn modelId="{D58CEC77-E1D7-4A73-8D86-87514AC857DD}" srcId="{5901C0FF-8D53-410E-9503-33CA9917E456}" destId="{6C0524F9-FFD9-4BC8-8D25-3A3A004002EE}" srcOrd="1" destOrd="0" parTransId="{B2E7CC4D-C411-490E-9C24-F785E4F49EB3}" sibTransId="{C13C58C8-BD07-4BCA-B368-CDB89702CCB3}"/>
    <dgm:cxn modelId="{A212A07E-553C-4840-A54E-42FEEB65F8DD}" type="presOf" srcId="{A0D0FE77-ED7A-4E64-A7C1-43A3C1C0119D}" destId="{18E8C274-3FAA-4A34-B829-A290184B31A3}" srcOrd="0" destOrd="0" presId="urn:microsoft.com/office/officeart/2018/2/layout/IconCircleList"/>
    <dgm:cxn modelId="{B57C107F-A31D-426C-AEB2-67DC948C4B94}" type="presOf" srcId="{6C0524F9-FFD9-4BC8-8D25-3A3A004002EE}" destId="{5F0D51E7-98C7-4854-BAB1-FE06D77983C0}" srcOrd="0" destOrd="0" presId="urn:microsoft.com/office/officeart/2018/2/layout/IconCircleList"/>
    <dgm:cxn modelId="{92C0F0A5-94F6-40C6-BD1D-6120F8941069}" type="presOf" srcId="{DDC16F07-89A0-41AB-8883-FFC93EAEC145}" destId="{E4217957-1651-4584-9D3F-482749984457}" srcOrd="0" destOrd="0" presId="urn:microsoft.com/office/officeart/2018/2/layout/IconCircleList"/>
    <dgm:cxn modelId="{B68727A9-0EE2-497D-84C0-BF646000B0FB}" type="presOf" srcId="{B893D834-1253-4ABF-A224-6385B350C118}" destId="{6A4A7311-D828-441E-A75C-4001C9DC289F}" srcOrd="0" destOrd="0" presId="urn:microsoft.com/office/officeart/2018/2/layout/IconCircleList"/>
    <dgm:cxn modelId="{E1D293BB-85B3-441A-8780-255B2FD64A5C}" type="presOf" srcId="{7C33270B-A5D3-48A9-991F-8CD29BFCEAE9}" destId="{4E5AE8A1-EA64-432C-A9D3-E368231656F8}" srcOrd="0" destOrd="0" presId="urn:microsoft.com/office/officeart/2018/2/layout/IconCircleList"/>
    <dgm:cxn modelId="{B443F7CC-FF05-4EA9-9B72-DF33A6E118E2}" srcId="{5901C0FF-8D53-410E-9503-33CA9917E456}" destId="{13E0E778-84E9-49E0-ABBA-EC768EF6E3C2}" srcOrd="4" destOrd="0" parTransId="{E6624D1D-E44D-49ED-BB95-782EFDF25DE9}" sibTransId="{4C794E95-7543-4F5B-9AD2-C2044365FA2E}"/>
    <dgm:cxn modelId="{04A2FB96-FEE2-464B-808F-47A844A491BC}" type="presParOf" srcId="{9299BFA1-B398-4408-AB69-9AEC7D5E166A}" destId="{159DC544-77DC-4E91-86F9-C7231355BA05}" srcOrd="0" destOrd="0" presId="urn:microsoft.com/office/officeart/2018/2/layout/IconCircleList"/>
    <dgm:cxn modelId="{8F59EBCF-B3AB-46FE-B5EF-FB73303F14CA}" type="presParOf" srcId="{159DC544-77DC-4E91-86F9-C7231355BA05}" destId="{F0E68D3A-935B-4319-BF55-901ABD45A441}" srcOrd="0" destOrd="0" presId="urn:microsoft.com/office/officeart/2018/2/layout/IconCircleList"/>
    <dgm:cxn modelId="{FD9BCCA2-2145-40AF-AA27-691008D063FE}" type="presParOf" srcId="{F0E68D3A-935B-4319-BF55-901ABD45A441}" destId="{7E727D20-2A1C-41F1-8E48-A3800A33CCB7}" srcOrd="0" destOrd="0" presId="urn:microsoft.com/office/officeart/2018/2/layout/IconCircleList"/>
    <dgm:cxn modelId="{23ACF9C4-183F-4312-9338-1F23040C2A2A}" type="presParOf" srcId="{F0E68D3A-935B-4319-BF55-901ABD45A441}" destId="{C84EDADD-5822-496F-9BC0-2BB2A8670E88}" srcOrd="1" destOrd="0" presId="urn:microsoft.com/office/officeart/2018/2/layout/IconCircleList"/>
    <dgm:cxn modelId="{12ACD40A-7F3B-49D4-A4AA-09087BEE8F3E}" type="presParOf" srcId="{F0E68D3A-935B-4319-BF55-901ABD45A441}" destId="{18A552EC-ACC9-4977-A53E-16C2B0145012}" srcOrd="2" destOrd="0" presId="urn:microsoft.com/office/officeart/2018/2/layout/IconCircleList"/>
    <dgm:cxn modelId="{02CA20E8-6866-49C5-860E-FF594FD606EF}" type="presParOf" srcId="{F0E68D3A-935B-4319-BF55-901ABD45A441}" destId="{18E8C274-3FAA-4A34-B829-A290184B31A3}" srcOrd="3" destOrd="0" presId="urn:microsoft.com/office/officeart/2018/2/layout/IconCircleList"/>
    <dgm:cxn modelId="{67A4CD0E-F82E-455D-A00B-CA747E181004}" type="presParOf" srcId="{159DC544-77DC-4E91-86F9-C7231355BA05}" destId="{E4217957-1651-4584-9D3F-482749984457}" srcOrd="1" destOrd="0" presId="urn:microsoft.com/office/officeart/2018/2/layout/IconCircleList"/>
    <dgm:cxn modelId="{6EE59E3B-34C8-4044-8E44-6092ABDF5C20}" type="presParOf" srcId="{159DC544-77DC-4E91-86F9-C7231355BA05}" destId="{1F85D05A-C8C6-4171-B900-627187BD5DA3}" srcOrd="2" destOrd="0" presId="urn:microsoft.com/office/officeart/2018/2/layout/IconCircleList"/>
    <dgm:cxn modelId="{2EB06D6B-81A1-45DF-94D3-0AEA55456802}" type="presParOf" srcId="{1F85D05A-C8C6-4171-B900-627187BD5DA3}" destId="{03F74BBC-790E-4938-8223-25D33D4608B6}" srcOrd="0" destOrd="0" presId="urn:microsoft.com/office/officeart/2018/2/layout/IconCircleList"/>
    <dgm:cxn modelId="{5858D27B-8DDA-4DD2-937C-33B333C3D18D}" type="presParOf" srcId="{1F85D05A-C8C6-4171-B900-627187BD5DA3}" destId="{0D47F349-EF9B-4492-9665-E40B4C5756C1}" srcOrd="1" destOrd="0" presId="urn:microsoft.com/office/officeart/2018/2/layout/IconCircleList"/>
    <dgm:cxn modelId="{42A7B80D-D7B6-4343-BC6C-B31E045BEAA2}" type="presParOf" srcId="{1F85D05A-C8C6-4171-B900-627187BD5DA3}" destId="{18B7A433-8C2C-403F-965D-0907E4827FB5}" srcOrd="2" destOrd="0" presId="urn:microsoft.com/office/officeart/2018/2/layout/IconCircleList"/>
    <dgm:cxn modelId="{D8BDAF07-950C-4E02-B9A5-E3BCD138E6FB}" type="presParOf" srcId="{1F85D05A-C8C6-4171-B900-627187BD5DA3}" destId="{5F0D51E7-98C7-4854-BAB1-FE06D77983C0}" srcOrd="3" destOrd="0" presId="urn:microsoft.com/office/officeart/2018/2/layout/IconCircleList"/>
    <dgm:cxn modelId="{9F37771C-0BED-46EC-B931-C270E64E83E1}" type="presParOf" srcId="{159DC544-77DC-4E91-86F9-C7231355BA05}" destId="{02C01145-4A0C-4945-922E-22C4B8F849EF}" srcOrd="3" destOrd="0" presId="urn:microsoft.com/office/officeart/2018/2/layout/IconCircleList"/>
    <dgm:cxn modelId="{E4638BC1-F99A-4512-B62F-3BC7A9A49EDA}" type="presParOf" srcId="{159DC544-77DC-4E91-86F9-C7231355BA05}" destId="{5E7E6215-B780-4301-AFDD-C068F9891E14}" srcOrd="4" destOrd="0" presId="urn:microsoft.com/office/officeart/2018/2/layout/IconCircleList"/>
    <dgm:cxn modelId="{F6395B64-C4C7-4F9B-81D5-B22CE0AEDFAF}" type="presParOf" srcId="{5E7E6215-B780-4301-AFDD-C068F9891E14}" destId="{574962BC-4D7C-481E-B280-CE882F95AF45}" srcOrd="0" destOrd="0" presId="urn:microsoft.com/office/officeart/2018/2/layout/IconCircleList"/>
    <dgm:cxn modelId="{6AA447F1-5064-40BE-9F5F-1D59F9200B90}" type="presParOf" srcId="{5E7E6215-B780-4301-AFDD-C068F9891E14}" destId="{0AEBD5DD-64BB-45F5-9E81-94977C0B3897}" srcOrd="1" destOrd="0" presId="urn:microsoft.com/office/officeart/2018/2/layout/IconCircleList"/>
    <dgm:cxn modelId="{CA3D0FE9-83BC-4645-BD6C-5197499A0491}" type="presParOf" srcId="{5E7E6215-B780-4301-AFDD-C068F9891E14}" destId="{E4293E78-F2A0-4091-9A8E-543AA590D68F}" srcOrd="2" destOrd="0" presId="urn:microsoft.com/office/officeart/2018/2/layout/IconCircleList"/>
    <dgm:cxn modelId="{CE929312-DD06-46FD-951D-BF08D847071A}" type="presParOf" srcId="{5E7E6215-B780-4301-AFDD-C068F9891E14}" destId="{EFFBFEB4-EC6B-45FD-9AC7-ADD87E9B2448}" srcOrd="3" destOrd="0" presId="urn:microsoft.com/office/officeart/2018/2/layout/IconCircleList"/>
    <dgm:cxn modelId="{E852EB00-CDE8-4949-913D-9D945D3A0A92}" type="presParOf" srcId="{159DC544-77DC-4E91-86F9-C7231355BA05}" destId="{4E5AE8A1-EA64-432C-A9D3-E368231656F8}" srcOrd="5" destOrd="0" presId="urn:microsoft.com/office/officeart/2018/2/layout/IconCircleList"/>
    <dgm:cxn modelId="{E9678BBF-733B-4603-AF50-747B02D69BBA}" type="presParOf" srcId="{159DC544-77DC-4E91-86F9-C7231355BA05}" destId="{A664850E-3C30-4B9B-A18A-C5DA19631485}" srcOrd="6" destOrd="0" presId="urn:microsoft.com/office/officeart/2018/2/layout/IconCircleList"/>
    <dgm:cxn modelId="{15BC42EE-46D1-4B51-A10E-79E92A9328B4}" type="presParOf" srcId="{A664850E-3C30-4B9B-A18A-C5DA19631485}" destId="{DCBA0374-E959-47BE-B69C-E0BBF59148A9}" srcOrd="0" destOrd="0" presId="urn:microsoft.com/office/officeart/2018/2/layout/IconCircleList"/>
    <dgm:cxn modelId="{C1EB1498-7614-41A3-B7C8-12F2B56480DB}" type="presParOf" srcId="{A664850E-3C30-4B9B-A18A-C5DA19631485}" destId="{EB6E5B19-B901-45D6-944F-4DF8F4F668DA}" srcOrd="1" destOrd="0" presId="urn:microsoft.com/office/officeart/2018/2/layout/IconCircleList"/>
    <dgm:cxn modelId="{77E2DA81-BCD2-4F2E-B5FC-EDECFBED141A}" type="presParOf" srcId="{A664850E-3C30-4B9B-A18A-C5DA19631485}" destId="{0B1BA577-D366-4E2A-9A97-FD760A09428F}" srcOrd="2" destOrd="0" presId="urn:microsoft.com/office/officeart/2018/2/layout/IconCircleList"/>
    <dgm:cxn modelId="{1012D563-022B-4D67-A0FB-BDD346F7CA0C}" type="presParOf" srcId="{A664850E-3C30-4B9B-A18A-C5DA19631485}" destId="{6A4A7311-D828-441E-A75C-4001C9DC289F}" srcOrd="3" destOrd="0" presId="urn:microsoft.com/office/officeart/2018/2/layout/IconCircleList"/>
    <dgm:cxn modelId="{C34A84C8-5694-4E64-9A4F-BF82D3D35B9D}" type="presParOf" srcId="{159DC544-77DC-4E91-86F9-C7231355BA05}" destId="{662D6B77-484B-45B0-B3C1-5B21A16F4100}" srcOrd="7" destOrd="0" presId="urn:microsoft.com/office/officeart/2018/2/layout/IconCircleList"/>
    <dgm:cxn modelId="{8E0C0147-44E1-4B38-969F-FBA7EC5715D3}" type="presParOf" srcId="{159DC544-77DC-4E91-86F9-C7231355BA05}" destId="{C53345D0-B46F-4A15-A1F0-CE5AE324592D}" srcOrd="8" destOrd="0" presId="urn:microsoft.com/office/officeart/2018/2/layout/IconCircleList"/>
    <dgm:cxn modelId="{E97CE1AA-1B09-4E4F-B6E8-823ED4810A3C}" type="presParOf" srcId="{C53345D0-B46F-4A15-A1F0-CE5AE324592D}" destId="{607D63DF-74AD-41A2-8574-90A41E45A8C5}" srcOrd="0" destOrd="0" presId="urn:microsoft.com/office/officeart/2018/2/layout/IconCircleList"/>
    <dgm:cxn modelId="{DF0F090E-A107-4279-98B9-2C500F209F19}" type="presParOf" srcId="{C53345D0-B46F-4A15-A1F0-CE5AE324592D}" destId="{8CE383A3-670A-4E05-A1BA-DC87E30D8DF2}" srcOrd="1" destOrd="0" presId="urn:microsoft.com/office/officeart/2018/2/layout/IconCircleList"/>
    <dgm:cxn modelId="{05BBB50A-C37F-4C11-82BB-D665C35E3729}" type="presParOf" srcId="{C53345D0-B46F-4A15-A1F0-CE5AE324592D}" destId="{07F01C2A-AB54-4818-A26D-A9DD096ADF21}" srcOrd="2" destOrd="0" presId="urn:microsoft.com/office/officeart/2018/2/layout/IconCircleList"/>
    <dgm:cxn modelId="{74538BD9-F484-4410-BD7D-39CFDED8BE9C}" type="presParOf" srcId="{C53345D0-B46F-4A15-A1F0-CE5AE324592D}" destId="{92514084-BFBD-463E-A421-80A6BC77DB94}" srcOrd="3" destOrd="0" presId="urn:microsoft.com/office/officeart/2018/2/layout/IconCircleList"/>
    <dgm:cxn modelId="{0DC1B284-675B-4ABD-A899-53100496E3A4}" type="presParOf" srcId="{159DC544-77DC-4E91-86F9-C7231355BA05}" destId="{055AE135-1F87-48E9-8524-18E4F4F56F43}" srcOrd="9" destOrd="0" presId="urn:microsoft.com/office/officeart/2018/2/layout/IconCircleList"/>
    <dgm:cxn modelId="{80303985-0269-4F80-9C85-EA5D9DFD0DCD}" type="presParOf" srcId="{159DC544-77DC-4E91-86F9-C7231355BA05}" destId="{1FA273AF-E466-4594-8B22-1E67E3CDBAA3}" srcOrd="10" destOrd="0" presId="urn:microsoft.com/office/officeart/2018/2/layout/IconCircleList"/>
    <dgm:cxn modelId="{20DF3226-85EB-483A-9C9B-32FC6EA98789}" type="presParOf" srcId="{1FA273AF-E466-4594-8B22-1E67E3CDBAA3}" destId="{E3A8C5EC-F310-4025-93A7-D409A8982019}" srcOrd="0" destOrd="0" presId="urn:microsoft.com/office/officeart/2018/2/layout/IconCircleList"/>
    <dgm:cxn modelId="{40758E74-BE92-450D-8667-A294061D0333}" type="presParOf" srcId="{1FA273AF-E466-4594-8B22-1E67E3CDBAA3}" destId="{09604514-F847-4303-88B0-7574CBFD8AB7}" srcOrd="1" destOrd="0" presId="urn:microsoft.com/office/officeart/2018/2/layout/IconCircleList"/>
    <dgm:cxn modelId="{EED2E5B3-DA80-4847-9953-62D521FE01A4}" type="presParOf" srcId="{1FA273AF-E466-4594-8B22-1E67E3CDBAA3}" destId="{CFF8BD1B-6996-41E0-8549-B55D89350ADE}" srcOrd="2" destOrd="0" presId="urn:microsoft.com/office/officeart/2018/2/layout/IconCircleList"/>
    <dgm:cxn modelId="{DF5A5071-2B3D-4867-BD65-6D4261461544}" type="presParOf" srcId="{1FA273AF-E466-4594-8B22-1E67E3CDBAA3}" destId="{F8D8E4E3-1821-49F3-AAD2-86F776D3C233}"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C9E4EB9-E884-4ED0-A246-9F29D4485EC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327ECB13-66A3-41DF-B11E-20722E48BDB2}">
      <dgm:prSet/>
      <dgm:spPr/>
      <dgm:t>
        <a:bodyPr/>
        <a:lstStyle/>
        <a:p>
          <a:r>
            <a:rPr lang="en-US"/>
            <a:t>It has a field where the user picks the amount (the project used a point system since it is mostly not direct conversion to currency) he wants to redeem.</a:t>
          </a:r>
        </a:p>
      </dgm:t>
    </dgm:pt>
    <dgm:pt modelId="{3318E610-6632-47C1-93B7-F1A5E7ACD02F}" type="parTrans" cxnId="{639732A0-F218-4266-AE44-4C9465969AE9}">
      <dgm:prSet/>
      <dgm:spPr/>
      <dgm:t>
        <a:bodyPr/>
        <a:lstStyle/>
        <a:p>
          <a:endParaRPr lang="en-US"/>
        </a:p>
      </dgm:t>
    </dgm:pt>
    <dgm:pt modelId="{F26E0C9A-5513-4AF9-9172-BEB33287C8E3}" type="sibTrans" cxnId="{639732A0-F218-4266-AE44-4C9465969AE9}">
      <dgm:prSet/>
      <dgm:spPr/>
      <dgm:t>
        <a:bodyPr/>
        <a:lstStyle/>
        <a:p>
          <a:endParaRPr lang="en-US"/>
        </a:p>
      </dgm:t>
    </dgm:pt>
    <dgm:pt modelId="{5EA66890-4E8F-4A77-917B-853C54538BF3}">
      <dgm:prSet/>
      <dgm:spPr/>
      <dgm:t>
        <a:bodyPr/>
        <a:lstStyle/>
        <a:p>
          <a:r>
            <a:rPr lang="en-US"/>
            <a:t>The Zod validation covers for all the cases.</a:t>
          </a:r>
        </a:p>
      </dgm:t>
    </dgm:pt>
    <dgm:pt modelId="{676F6553-76A6-4F71-80D4-BB83045619E4}" type="parTrans" cxnId="{61AF12BA-CAC9-44B9-ACF0-346C3AFDE4A0}">
      <dgm:prSet/>
      <dgm:spPr/>
      <dgm:t>
        <a:bodyPr/>
        <a:lstStyle/>
        <a:p>
          <a:endParaRPr lang="en-US"/>
        </a:p>
      </dgm:t>
    </dgm:pt>
    <dgm:pt modelId="{F93F3924-8B57-474D-B7F8-356A6007F02A}" type="sibTrans" cxnId="{61AF12BA-CAC9-44B9-ACF0-346C3AFDE4A0}">
      <dgm:prSet/>
      <dgm:spPr/>
      <dgm:t>
        <a:bodyPr/>
        <a:lstStyle/>
        <a:p>
          <a:endParaRPr lang="en-US"/>
        </a:p>
      </dgm:t>
    </dgm:pt>
    <dgm:pt modelId="{6FA86738-7411-44CE-BFCC-A88006515BE0}">
      <dgm:prSet/>
      <dgm:spPr/>
      <dgm:t>
        <a:bodyPr/>
        <a:lstStyle/>
        <a:p>
          <a:r>
            <a:rPr lang="en-US"/>
            <a:t>After the form is submitted, the user is redirected to the rewards-summary page, its parent route. Working with your company, that redirection would be to the dashboard itself. A toast is also used to notify the user of success or failure of the process. The only failure case accounted for here is a case where the user tries to redeem more points than he has. Working with your company, I am sure I would be able to reflect the company’s visions better in these areas. </a:t>
          </a:r>
        </a:p>
      </dgm:t>
    </dgm:pt>
    <dgm:pt modelId="{C387ECE0-4CBE-42B2-8728-A13E28B07E3D}" type="parTrans" cxnId="{856879D2-C785-4515-B448-0E7EC8B71870}">
      <dgm:prSet/>
      <dgm:spPr/>
      <dgm:t>
        <a:bodyPr/>
        <a:lstStyle/>
        <a:p>
          <a:endParaRPr lang="en-US"/>
        </a:p>
      </dgm:t>
    </dgm:pt>
    <dgm:pt modelId="{77850DBA-430B-4338-820A-978329915B1D}" type="sibTrans" cxnId="{856879D2-C785-4515-B448-0E7EC8B71870}">
      <dgm:prSet/>
      <dgm:spPr/>
      <dgm:t>
        <a:bodyPr/>
        <a:lstStyle/>
        <a:p>
          <a:endParaRPr lang="en-US"/>
        </a:p>
      </dgm:t>
    </dgm:pt>
    <dgm:pt modelId="{CD254397-7968-4BB7-B08F-C96C91DFEA14}" type="pres">
      <dgm:prSet presAssocID="{DC9E4EB9-E884-4ED0-A246-9F29D4485EC5}" presName="linear" presStyleCnt="0">
        <dgm:presLayoutVars>
          <dgm:animLvl val="lvl"/>
          <dgm:resizeHandles val="exact"/>
        </dgm:presLayoutVars>
      </dgm:prSet>
      <dgm:spPr/>
    </dgm:pt>
    <dgm:pt modelId="{E05B66F8-9A2D-4142-B070-061D7A3B61E1}" type="pres">
      <dgm:prSet presAssocID="{327ECB13-66A3-41DF-B11E-20722E48BDB2}" presName="parentText" presStyleLbl="node1" presStyleIdx="0" presStyleCnt="3">
        <dgm:presLayoutVars>
          <dgm:chMax val="0"/>
          <dgm:bulletEnabled val="1"/>
        </dgm:presLayoutVars>
      </dgm:prSet>
      <dgm:spPr/>
    </dgm:pt>
    <dgm:pt modelId="{E37B6D1C-30D8-4E6A-AB7E-7C87124DFB60}" type="pres">
      <dgm:prSet presAssocID="{F26E0C9A-5513-4AF9-9172-BEB33287C8E3}" presName="spacer" presStyleCnt="0"/>
      <dgm:spPr/>
    </dgm:pt>
    <dgm:pt modelId="{7A144750-5653-455A-807D-48F368F2DA77}" type="pres">
      <dgm:prSet presAssocID="{5EA66890-4E8F-4A77-917B-853C54538BF3}" presName="parentText" presStyleLbl="node1" presStyleIdx="1" presStyleCnt="3">
        <dgm:presLayoutVars>
          <dgm:chMax val="0"/>
          <dgm:bulletEnabled val="1"/>
        </dgm:presLayoutVars>
      </dgm:prSet>
      <dgm:spPr/>
    </dgm:pt>
    <dgm:pt modelId="{5CFC5061-E257-4198-B88A-D05307D2BB9C}" type="pres">
      <dgm:prSet presAssocID="{F93F3924-8B57-474D-B7F8-356A6007F02A}" presName="spacer" presStyleCnt="0"/>
      <dgm:spPr/>
    </dgm:pt>
    <dgm:pt modelId="{22EB238F-0330-4328-AB82-38096D7C29B7}" type="pres">
      <dgm:prSet presAssocID="{6FA86738-7411-44CE-BFCC-A88006515BE0}" presName="parentText" presStyleLbl="node1" presStyleIdx="2" presStyleCnt="3">
        <dgm:presLayoutVars>
          <dgm:chMax val="0"/>
          <dgm:bulletEnabled val="1"/>
        </dgm:presLayoutVars>
      </dgm:prSet>
      <dgm:spPr/>
    </dgm:pt>
  </dgm:ptLst>
  <dgm:cxnLst>
    <dgm:cxn modelId="{53D77306-985F-4F72-9EAB-7FED22A16C6E}" type="presOf" srcId="{DC9E4EB9-E884-4ED0-A246-9F29D4485EC5}" destId="{CD254397-7968-4BB7-B08F-C96C91DFEA14}" srcOrd="0" destOrd="0" presId="urn:microsoft.com/office/officeart/2005/8/layout/vList2"/>
    <dgm:cxn modelId="{D6D8271C-722A-4747-9AB7-9D0E38FC47F9}" type="presOf" srcId="{327ECB13-66A3-41DF-B11E-20722E48BDB2}" destId="{E05B66F8-9A2D-4142-B070-061D7A3B61E1}" srcOrd="0" destOrd="0" presId="urn:microsoft.com/office/officeart/2005/8/layout/vList2"/>
    <dgm:cxn modelId="{7C95C71D-1EA1-4D82-A815-EEBE5BCEF55D}" type="presOf" srcId="{6FA86738-7411-44CE-BFCC-A88006515BE0}" destId="{22EB238F-0330-4328-AB82-38096D7C29B7}" srcOrd="0" destOrd="0" presId="urn:microsoft.com/office/officeart/2005/8/layout/vList2"/>
    <dgm:cxn modelId="{639732A0-F218-4266-AE44-4C9465969AE9}" srcId="{DC9E4EB9-E884-4ED0-A246-9F29D4485EC5}" destId="{327ECB13-66A3-41DF-B11E-20722E48BDB2}" srcOrd="0" destOrd="0" parTransId="{3318E610-6632-47C1-93B7-F1A5E7ACD02F}" sibTransId="{F26E0C9A-5513-4AF9-9172-BEB33287C8E3}"/>
    <dgm:cxn modelId="{61AF12BA-CAC9-44B9-ACF0-346C3AFDE4A0}" srcId="{DC9E4EB9-E884-4ED0-A246-9F29D4485EC5}" destId="{5EA66890-4E8F-4A77-917B-853C54538BF3}" srcOrd="1" destOrd="0" parTransId="{676F6553-76A6-4F71-80D4-BB83045619E4}" sibTransId="{F93F3924-8B57-474D-B7F8-356A6007F02A}"/>
    <dgm:cxn modelId="{856879D2-C785-4515-B448-0E7EC8B71870}" srcId="{DC9E4EB9-E884-4ED0-A246-9F29D4485EC5}" destId="{6FA86738-7411-44CE-BFCC-A88006515BE0}" srcOrd="2" destOrd="0" parTransId="{C387ECE0-4CBE-42B2-8728-A13E28B07E3D}" sibTransId="{77850DBA-430B-4338-820A-978329915B1D}"/>
    <dgm:cxn modelId="{07517EFC-3CDB-4333-B4F3-DF17D963C835}" type="presOf" srcId="{5EA66890-4E8F-4A77-917B-853C54538BF3}" destId="{7A144750-5653-455A-807D-48F368F2DA77}" srcOrd="0" destOrd="0" presId="urn:microsoft.com/office/officeart/2005/8/layout/vList2"/>
    <dgm:cxn modelId="{79D5F30C-FA91-473D-A06B-262C9CC31D2F}" type="presParOf" srcId="{CD254397-7968-4BB7-B08F-C96C91DFEA14}" destId="{E05B66F8-9A2D-4142-B070-061D7A3B61E1}" srcOrd="0" destOrd="0" presId="urn:microsoft.com/office/officeart/2005/8/layout/vList2"/>
    <dgm:cxn modelId="{547FC54B-7DC4-4582-B946-38DFD2D644E3}" type="presParOf" srcId="{CD254397-7968-4BB7-B08F-C96C91DFEA14}" destId="{E37B6D1C-30D8-4E6A-AB7E-7C87124DFB60}" srcOrd="1" destOrd="0" presId="urn:microsoft.com/office/officeart/2005/8/layout/vList2"/>
    <dgm:cxn modelId="{486A9B82-44C8-454A-91DD-39749254D52A}" type="presParOf" srcId="{CD254397-7968-4BB7-B08F-C96C91DFEA14}" destId="{7A144750-5653-455A-807D-48F368F2DA77}" srcOrd="2" destOrd="0" presId="urn:microsoft.com/office/officeart/2005/8/layout/vList2"/>
    <dgm:cxn modelId="{B75A1BDE-D1D5-4BF2-9355-B973E04D1820}" type="presParOf" srcId="{CD254397-7968-4BB7-B08F-C96C91DFEA14}" destId="{5CFC5061-E257-4198-B88A-D05307D2BB9C}" srcOrd="3" destOrd="0" presId="urn:microsoft.com/office/officeart/2005/8/layout/vList2"/>
    <dgm:cxn modelId="{18E3C93E-8D80-4B88-B5E8-17C6C5FD0DC7}" type="presParOf" srcId="{CD254397-7968-4BB7-B08F-C96C91DFEA14}" destId="{22EB238F-0330-4328-AB82-38096D7C29B7}"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3AE4F08-AE9E-432D-B394-352FA7FF9ADF}"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97BB8875-18FF-48AE-B6EA-9EA70AB7671F}">
      <dgm:prSet/>
      <dgm:spPr/>
      <dgm:t>
        <a:bodyPr/>
        <a:lstStyle/>
        <a:p>
          <a:r>
            <a:rPr lang="en-US" dirty="0"/>
            <a:t>In the end, the project was ensured to be made as maintainable as possible, and uses strict typing with resources like </a:t>
          </a:r>
          <a:r>
            <a:rPr lang="en-US" dirty="0" err="1"/>
            <a:t>eslint</a:t>
          </a:r>
          <a:r>
            <a:rPr lang="en-US" dirty="0"/>
            <a:t> to ensure minimization of errors.</a:t>
          </a:r>
        </a:p>
      </dgm:t>
    </dgm:pt>
    <dgm:pt modelId="{0E089113-853F-4A5F-AA1F-57C753A39AF9}" type="parTrans" cxnId="{40B16968-C544-46A6-9C58-618664E50CFB}">
      <dgm:prSet/>
      <dgm:spPr/>
      <dgm:t>
        <a:bodyPr/>
        <a:lstStyle/>
        <a:p>
          <a:endParaRPr lang="en-US"/>
        </a:p>
      </dgm:t>
    </dgm:pt>
    <dgm:pt modelId="{6E1813F7-F8DB-49CC-9FD6-CE14E9B0EA80}" type="sibTrans" cxnId="{40B16968-C544-46A6-9C58-618664E50CFB}">
      <dgm:prSet/>
      <dgm:spPr/>
      <dgm:t>
        <a:bodyPr/>
        <a:lstStyle/>
        <a:p>
          <a:endParaRPr lang="en-US"/>
        </a:p>
      </dgm:t>
    </dgm:pt>
    <dgm:pt modelId="{300E65BD-05FE-465A-BC57-752231BDE6CB}">
      <dgm:prSet/>
      <dgm:spPr/>
      <dgm:t>
        <a:bodyPr/>
        <a:lstStyle/>
        <a:p>
          <a:r>
            <a:rPr lang="en-US"/>
            <a:t>I believe this is ideal for the company, and these ideas of mine will come good.</a:t>
          </a:r>
        </a:p>
      </dgm:t>
    </dgm:pt>
    <dgm:pt modelId="{DED24075-2D8F-4B2F-98EF-C99E4DE2512A}" type="parTrans" cxnId="{0F39FA02-7EF9-46ED-A46E-DFC9E66F8B3F}">
      <dgm:prSet/>
      <dgm:spPr/>
      <dgm:t>
        <a:bodyPr/>
        <a:lstStyle/>
        <a:p>
          <a:endParaRPr lang="en-US"/>
        </a:p>
      </dgm:t>
    </dgm:pt>
    <dgm:pt modelId="{8B7244FD-75D3-4366-858F-0127DA485D69}" type="sibTrans" cxnId="{0F39FA02-7EF9-46ED-A46E-DFC9E66F8B3F}">
      <dgm:prSet/>
      <dgm:spPr/>
      <dgm:t>
        <a:bodyPr/>
        <a:lstStyle/>
        <a:p>
          <a:endParaRPr lang="en-US"/>
        </a:p>
      </dgm:t>
    </dgm:pt>
    <dgm:pt modelId="{5BBC4941-4552-44C5-9BC2-D2CA93B36E38}">
      <dgm:prSet/>
      <dgm:spPr/>
      <dgm:t>
        <a:bodyPr/>
        <a:lstStyle/>
        <a:p>
          <a:r>
            <a:rPr lang="en-US"/>
            <a:t>Lastly, I would be better able to reflect the company’s goals in my code after being hired.</a:t>
          </a:r>
        </a:p>
      </dgm:t>
    </dgm:pt>
    <dgm:pt modelId="{028E12AF-D6F9-4468-BB28-6F7B042F2E4C}" type="parTrans" cxnId="{A26B9E35-62F6-4759-8E08-DE05C50D49A8}">
      <dgm:prSet/>
      <dgm:spPr/>
      <dgm:t>
        <a:bodyPr/>
        <a:lstStyle/>
        <a:p>
          <a:endParaRPr lang="en-US"/>
        </a:p>
      </dgm:t>
    </dgm:pt>
    <dgm:pt modelId="{42603881-9357-4B31-B43D-196A64613819}" type="sibTrans" cxnId="{A26B9E35-62F6-4759-8E08-DE05C50D49A8}">
      <dgm:prSet/>
      <dgm:spPr/>
      <dgm:t>
        <a:bodyPr/>
        <a:lstStyle/>
        <a:p>
          <a:endParaRPr lang="en-US"/>
        </a:p>
      </dgm:t>
    </dgm:pt>
    <dgm:pt modelId="{C78133B6-A147-4D12-B40D-D04CC49DB373}" type="pres">
      <dgm:prSet presAssocID="{D3AE4F08-AE9E-432D-B394-352FA7FF9ADF}" presName="outerComposite" presStyleCnt="0">
        <dgm:presLayoutVars>
          <dgm:chMax val="5"/>
          <dgm:dir/>
          <dgm:resizeHandles val="exact"/>
        </dgm:presLayoutVars>
      </dgm:prSet>
      <dgm:spPr/>
    </dgm:pt>
    <dgm:pt modelId="{0E1755E7-EF37-41B8-9995-3B11AD59D206}" type="pres">
      <dgm:prSet presAssocID="{D3AE4F08-AE9E-432D-B394-352FA7FF9ADF}" presName="dummyMaxCanvas" presStyleCnt="0">
        <dgm:presLayoutVars/>
      </dgm:prSet>
      <dgm:spPr/>
    </dgm:pt>
    <dgm:pt modelId="{80F5B839-B609-4109-9059-DCDF35A7793D}" type="pres">
      <dgm:prSet presAssocID="{D3AE4F08-AE9E-432D-B394-352FA7FF9ADF}" presName="ThreeNodes_1" presStyleLbl="node1" presStyleIdx="0" presStyleCnt="3">
        <dgm:presLayoutVars>
          <dgm:bulletEnabled val="1"/>
        </dgm:presLayoutVars>
      </dgm:prSet>
      <dgm:spPr/>
    </dgm:pt>
    <dgm:pt modelId="{497556CA-12C0-4DC7-8783-5F34AFD9C2A7}" type="pres">
      <dgm:prSet presAssocID="{D3AE4F08-AE9E-432D-B394-352FA7FF9ADF}" presName="ThreeNodes_2" presStyleLbl="node1" presStyleIdx="1" presStyleCnt="3">
        <dgm:presLayoutVars>
          <dgm:bulletEnabled val="1"/>
        </dgm:presLayoutVars>
      </dgm:prSet>
      <dgm:spPr/>
    </dgm:pt>
    <dgm:pt modelId="{237DA810-13C0-4B77-9C95-D0F56A172B7A}" type="pres">
      <dgm:prSet presAssocID="{D3AE4F08-AE9E-432D-B394-352FA7FF9ADF}" presName="ThreeNodes_3" presStyleLbl="node1" presStyleIdx="2" presStyleCnt="3">
        <dgm:presLayoutVars>
          <dgm:bulletEnabled val="1"/>
        </dgm:presLayoutVars>
      </dgm:prSet>
      <dgm:spPr/>
    </dgm:pt>
    <dgm:pt modelId="{5F4BD9CD-0A23-42B5-AC76-E0BAC2B270C5}" type="pres">
      <dgm:prSet presAssocID="{D3AE4F08-AE9E-432D-B394-352FA7FF9ADF}" presName="ThreeConn_1-2" presStyleLbl="fgAccFollowNode1" presStyleIdx="0" presStyleCnt="2">
        <dgm:presLayoutVars>
          <dgm:bulletEnabled val="1"/>
        </dgm:presLayoutVars>
      </dgm:prSet>
      <dgm:spPr/>
    </dgm:pt>
    <dgm:pt modelId="{3807C949-6ABE-4555-932D-00B6A2294421}" type="pres">
      <dgm:prSet presAssocID="{D3AE4F08-AE9E-432D-B394-352FA7FF9ADF}" presName="ThreeConn_2-3" presStyleLbl="fgAccFollowNode1" presStyleIdx="1" presStyleCnt="2">
        <dgm:presLayoutVars>
          <dgm:bulletEnabled val="1"/>
        </dgm:presLayoutVars>
      </dgm:prSet>
      <dgm:spPr/>
    </dgm:pt>
    <dgm:pt modelId="{50B673F1-FCC2-4AAF-9333-3D27C3C7308F}" type="pres">
      <dgm:prSet presAssocID="{D3AE4F08-AE9E-432D-B394-352FA7FF9ADF}" presName="ThreeNodes_1_text" presStyleLbl="node1" presStyleIdx="2" presStyleCnt="3">
        <dgm:presLayoutVars>
          <dgm:bulletEnabled val="1"/>
        </dgm:presLayoutVars>
      </dgm:prSet>
      <dgm:spPr/>
    </dgm:pt>
    <dgm:pt modelId="{849BFA42-D529-49DD-A336-0288E5766547}" type="pres">
      <dgm:prSet presAssocID="{D3AE4F08-AE9E-432D-B394-352FA7FF9ADF}" presName="ThreeNodes_2_text" presStyleLbl="node1" presStyleIdx="2" presStyleCnt="3">
        <dgm:presLayoutVars>
          <dgm:bulletEnabled val="1"/>
        </dgm:presLayoutVars>
      </dgm:prSet>
      <dgm:spPr/>
    </dgm:pt>
    <dgm:pt modelId="{F3A14462-808D-40C2-998C-90D945F651B3}" type="pres">
      <dgm:prSet presAssocID="{D3AE4F08-AE9E-432D-B394-352FA7FF9ADF}" presName="ThreeNodes_3_text" presStyleLbl="node1" presStyleIdx="2" presStyleCnt="3">
        <dgm:presLayoutVars>
          <dgm:bulletEnabled val="1"/>
        </dgm:presLayoutVars>
      </dgm:prSet>
      <dgm:spPr/>
    </dgm:pt>
  </dgm:ptLst>
  <dgm:cxnLst>
    <dgm:cxn modelId="{0F39FA02-7EF9-46ED-A46E-DFC9E66F8B3F}" srcId="{D3AE4F08-AE9E-432D-B394-352FA7FF9ADF}" destId="{300E65BD-05FE-465A-BC57-752231BDE6CB}" srcOrd="1" destOrd="0" parTransId="{DED24075-2D8F-4B2F-98EF-C99E4DE2512A}" sibTransId="{8B7244FD-75D3-4366-858F-0127DA485D69}"/>
    <dgm:cxn modelId="{D1CA7108-AFE0-41E7-BA31-3C1E4918CD8D}" type="presOf" srcId="{8B7244FD-75D3-4366-858F-0127DA485D69}" destId="{3807C949-6ABE-4555-932D-00B6A2294421}" srcOrd="0" destOrd="0" presId="urn:microsoft.com/office/officeart/2005/8/layout/vProcess5"/>
    <dgm:cxn modelId="{89A79220-DBF4-4255-A79D-D556B4A3FC11}" type="presOf" srcId="{5BBC4941-4552-44C5-9BC2-D2CA93B36E38}" destId="{F3A14462-808D-40C2-998C-90D945F651B3}" srcOrd="1" destOrd="0" presId="urn:microsoft.com/office/officeart/2005/8/layout/vProcess5"/>
    <dgm:cxn modelId="{E579A12E-AF0A-4126-B519-4DC23A4CD287}" type="presOf" srcId="{D3AE4F08-AE9E-432D-B394-352FA7FF9ADF}" destId="{C78133B6-A147-4D12-B40D-D04CC49DB373}" srcOrd="0" destOrd="0" presId="urn:microsoft.com/office/officeart/2005/8/layout/vProcess5"/>
    <dgm:cxn modelId="{A26B9E35-62F6-4759-8E08-DE05C50D49A8}" srcId="{D3AE4F08-AE9E-432D-B394-352FA7FF9ADF}" destId="{5BBC4941-4552-44C5-9BC2-D2CA93B36E38}" srcOrd="2" destOrd="0" parTransId="{028E12AF-D6F9-4468-BB28-6F7B042F2E4C}" sibTransId="{42603881-9357-4B31-B43D-196A64613819}"/>
    <dgm:cxn modelId="{40B16968-C544-46A6-9C58-618664E50CFB}" srcId="{D3AE4F08-AE9E-432D-B394-352FA7FF9ADF}" destId="{97BB8875-18FF-48AE-B6EA-9EA70AB7671F}" srcOrd="0" destOrd="0" parTransId="{0E089113-853F-4A5F-AA1F-57C753A39AF9}" sibTransId="{6E1813F7-F8DB-49CC-9FD6-CE14E9B0EA80}"/>
    <dgm:cxn modelId="{949D3C6F-AC22-44F6-A93C-D4E168574075}" type="presOf" srcId="{300E65BD-05FE-465A-BC57-752231BDE6CB}" destId="{497556CA-12C0-4DC7-8783-5F34AFD9C2A7}" srcOrd="0" destOrd="0" presId="urn:microsoft.com/office/officeart/2005/8/layout/vProcess5"/>
    <dgm:cxn modelId="{C28D3A74-2C47-4827-ADC7-280040470CA1}" type="presOf" srcId="{97BB8875-18FF-48AE-B6EA-9EA70AB7671F}" destId="{80F5B839-B609-4109-9059-DCDF35A7793D}" srcOrd="0" destOrd="0" presId="urn:microsoft.com/office/officeart/2005/8/layout/vProcess5"/>
    <dgm:cxn modelId="{9C47A7AB-F6E9-45A7-A710-27C822FA2EDB}" type="presOf" srcId="{6E1813F7-F8DB-49CC-9FD6-CE14E9B0EA80}" destId="{5F4BD9CD-0A23-42B5-AC76-E0BAC2B270C5}" srcOrd="0" destOrd="0" presId="urn:microsoft.com/office/officeart/2005/8/layout/vProcess5"/>
    <dgm:cxn modelId="{70AFFCAD-2C87-403A-87BB-9CD88F6C0DA1}" type="presOf" srcId="{97BB8875-18FF-48AE-B6EA-9EA70AB7671F}" destId="{50B673F1-FCC2-4AAF-9333-3D27C3C7308F}" srcOrd="1" destOrd="0" presId="urn:microsoft.com/office/officeart/2005/8/layout/vProcess5"/>
    <dgm:cxn modelId="{B7F2F8B2-8FBA-4D7A-B89A-5BEF38300150}" type="presOf" srcId="{300E65BD-05FE-465A-BC57-752231BDE6CB}" destId="{849BFA42-D529-49DD-A336-0288E5766547}" srcOrd="1" destOrd="0" presId="urn:microsoft.com/office/officeart/2005/8/layout/vProcess5"/>
    <dgm:cxn modelId="{6E7689F0-AA93-40F4-9DB0-7630CE6519C2}" type="presOf" srcId="{5BBC4941-4552-44C5-9BC2-D2CA93B36E38}" destId="{237DA810-13C0-4B77-9C95-D0F56A172B7A}" srcOrd="0" destOrd="0" presId="urn:microsoft.com/office/officeart/2005/8/layout/vProcess5"/>
    <dgm:cxn modelId="{7C8BE494-2DA1-4037-8478-E5E35979DB51}" type="presParOf" srcId="{C78133B6-A147-4D12-B40D-D04CC49DB373}" destId="{0E1755E7-EF37-41B8-9995-3B11AD59D206}" srcOrd="0" destOrd="0" presId="urn:microsoft.com/office/officeart/2005/8/layout/vProcess5"/>
    <dgm:cxn modelId="{FEF2E3E9-E0C0-41E8-89E6-BBE0874371F4}" type="presParOf" srcId="{C78133B6-A147-4D12-B40D-D04CC49DB373}" destId="{80F5B839-B609-4109-9059-DCDF35A7793D}" srcOrd="1" destOrd="0" presId="urn:microsoft.com/office/officeart/2005/8/layout/vProcess5"/>
    <dgm:cxn modelId="{AC3D5507-4B67-40EF-87E8-7469C0A6DEA1}" type="presParOf" srcId="{C78133B6-A147-4D12-B40D-D04CC49DB373}" destId="{497556CA-12C0-4DC7-8783-5F34AFD9C2A7}" srcOrd="2" destOrd="0" presId="urn:microsoft.com/office/officeart/2005/8/layout/vProcess5"/>
    <dgm:cxn modelId="{FB69E42D-6EFE-4E08-ADE3-7D8C468ECFE9}" type="presParOf" srcId="{C78133B6-A147-4D12-B40D-D04CC49DB373}" destId="{237DA810-13C0-4B77-9C95-D0F56A172B7A}" srcOrd="3" destOrd="0" presId="urn:microsoft.com/office/officeart/2005/8/layout/vProcess5"/>
    <dgm:cxn modelId="{29BE8186-76B6-49C2-BB9F-447850AFC92F}" type="presParOf" srcId="{C78133B6-A147-4D12-B40D-D04CC49DB373}" destId="{5F4BD9CD-0A23-42B5-AC76-E0BAC2B270C5}" srcOrd="4" destOrd="0" presId="urn:microsoft.com/office/officeart/2005/8/layout/vProcess5"/>
    <dgm:cxn modelId="{642B58C6-A442-4558-9F1B-46BF7644ED20}" type="presParOf" srcId="{C78133B6-A147-4D12-B40D-D04CC49DB373}" destId="{3807C949-6ABE-4555-932D-00B6A2294421}" srcOrd="5" destOrd="0" presId="urn:microsoft.com/office/officeart/2005/8/layout/vProcess5"/>
    <dgm:cxn modelId="{7A8319C1-4E5B-4E86-AE7C-51043211974D}" type="presParOf" srcId="{C78133B6-A147-4D12-B40D-D04CC49DB373}" destId="{50B673F1-FCC2-4AAF-9333-3D27C3C7308F}" srcOrd="6" destOrd="0" presId="urn:microsoft.com/office/officeart/2005/8/layout/vProcess5"/>
    <dgm:cxn modelId="{DCD859A2-018A-49C0-974F-A894DF29DC86}" type="presParOf" srcId="{C78133B6-A147-4D12-B40D-D04CC49DB373}" destId="{849BFA42-D529-49DD-A336-0288E5766547}" srcOrd="7" destOrd="0" presId="urn:microsoft.com/office/officeart/2005/8/layout/vProcess5"/>
    <dgm:cxn modelId="{B8A94526-0ED4-47A2-94D9-0595B01F2C78}" type="presParOf" srcId="{C78133B6-A147-4D12-B40D-D04CC49DB373}" destId="{F3A14462-808D-40C2-998C-90D945F651B3}"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4307014-A165-4C80-97F8-B6798DDD7DA4}"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2F94EB65-680B-4FED-92DA-E19488200430}">
      <dgm:prSet/>
      <dgm:spPr/>
      <dgm:t>
        <a:bodyPr/>
        <a:lstStyle/>
        <a:p>
          <a:r>
            <a:rPr lang="en-US"/>
            <a:t>React</a:t>
          </a:r>
        </a:p>
      </dgm:t>
    </dgm:pt>
    <dgm:pt modelId="{79BEF971-02D4-45BD-B164-D742FD58E8BF}" type="parTrans" cxnId="{6717ED6F-6851-4968-978D-1A19C1257FE3}">
      <dgm:prSet/>
      <dgm:spPr/>
      <dgm:t>
        <a:bodyPr/>
        <a:lstStyle/>
        <a:p>
          <a:endParaRPr lang="en-US"/>
        </a:p>
      </dgm:t>
    </dgm:pt>
    <dgm:pt modelId="{04AF8EEC-3312-4B1A-8078-3471EDC4D1EB}" type="sibTrans" cxnId="{6717ED6F-6851-4968-978D-1A19C1257FE3}">
      <dgm:prSet/>
      <dgm:spPr/>
      <dgm:t>
        <a:bodyPr/>
        <a:lstStyle/>
        <a:p>
          <a:endParaRPr lang="en-US"/>
        </a:p>
      </dgm:t>
    </dgm:pt>
    <dgm:pt modelId="{56CEE8D0-21AE-4D86-B989-3EB62025951F}">
      <dgm:prSet/>
      <dgm:spPr/>
      <dgm:t>
        <a:bodyPr/>
        <a:lstStyle/>
        <a:p>
          <a:r>
            <a:rPr lang="en-US"/>
            <a:t>TypeScript</a:t>
          </a:r>
        </a:p>
      </dgm:t>
    </dgm:pt>
    <dgm:pt modelId="{9B399D9E-A14C-4EDB-A464-A2AFB8E3985A}" type="parTrans" cxnId="{DCFD5C48-EBE7-466A-84B8-4D44BCD13A57}">
      <dgm:prSet/>
      <dgm:spPr/>
      <dgm:t>
        <a:bodyPr/>
        <a:lstStyle/>
        <a:p>
          <a:endParaRPr lang="en-US"/>
        </a:p>
      </dgm:t>
    </dgm:pt>
    <dgm:pt modelId="{BA01FF0E-D154-47DD-99CB-C6A20778519C}" type="sibTrans" cxnId="{DCFD5C48-EBE7-466A-84B8-4D44BCD13A57}">
      <dgm:prSet/>
      <dgm:spPr/>
      <dgm:t>
        <a:bodyPr/>
        <a:lstStyle/>
        <a:p>
          <a:endParaRPr lang="en-US"/>
        </a:p>
      </dgm:t>
    </dgm:pt>
    <dgm:pt modelId="{8323E8F1-B268-4681-BF0C-D6F22701063D}">
      <dgm:prSet/>
      <dgm:spPr/>
      <dgm:t>
        <a:bodyPr/>
        <a:lstStyle/>
        <a:p>
          <a:r>
            <a:rPr lang="en-US"/>
            <a:t>Tailwind</a:t>
          </a:r>
        </a:p>
      </dgm:t>
    </dgm:pt>
    <dgm:pt modelId="{207C832C-66D5-429E-990C-E340FC36E1B4}" type="parTrans" cxnId="{1E71BF6C-A974-42CF-A791-6DC54DEF2184}">
      <dgm:prSet/>
      <dgm:spPr/>
      <dgm:t>
        <a:bodyPr/>
        <a:lstStyle/>
        <a:p>
          <a:endParaRPr lang="en-US"/>
        </a:p>
      </dgm:t>
    </dgm:pt>
    <dgm:pt modelId="{56989EB5-6BE7-4F3C-BBC4-04557D8EA89C}" type="sibTrans" cxnId="{1E71BF6C-A974-42CF-A791-6DC54DEF2184}">
      <dgm:prSet/>
      <dgm:spPr/>
      <dgm:t>
        <a:bodyPr/>
        <a:lstStyle/>
        <a:p>
          <a:endParaRPr lang="en-US"/>
        </a:p>
      </dgm:t>
    </dgm:pt>
    <dgm:pt modelId="{AE071EB0-2C00-4256-BDEA-82835EF39248}">
      <dgm:prSet/>
      <dgm:spPr/>
      <dgm:t>
        <a:bodyPr/>
        <a:lstStyle/>
        <a:p>
          <a:r>
            <a:rPr lang="en-US"/>
            <a:t>Other libraries such as:</a:t>
          </a:r>
        </a:p>
      </dgm:t>
    </dgm:pt>
    <dgm:pt modelId="{36ABF579-7C63-4367-8CB0-4D6DE117FDFB}" type="parTrans" cxnId="{6D89195B-F8FA-4AFC-8C7A-00B5576D48EE}">
      <dgm:prSet/>
      <dgm:spPr/>
      <dgm:t>
        <a:bodyPr/>
        <a:lstStyle/>
        <a:p>
          <a:endParaRPr lang="en-US"/>
        </a:p>
      </dgm:t>
    </dgm:pt>
    <dgm:pt modelId="{3D23D6A3-1451-4E8D-B964-A4A7804D7442}" type="sibTrans" cxnId="{6D89195B-F8FA-4AFC-8C7A-00B5576D48EE}">
      <dgm:prSet/>
      <dgm:spPr/>
      <dgm:t>
        <a:bodyPr/>
        <a:lstStyle/>
        <a:p>
          <a:endParaRPr lang="en-US"/>
        </a:p>
      </dgm:t>
    </dgm:pt>
    <dgm:pt modelId="{2A0A29DF-7A06-4025-B9B7-12781D681235}">
      <dgm:prSet/>
      <dgm:spPr/>
      <dgm:t>
        <a:bodyPr/>
        <a:lstStyle/>
        <a:p>
          <a:r>
            <a:rPr lang="en-US"/>
            <a:t>React Router DOM</a:t>
          </a:r>
        </a:p>
      </dgm:t>
    </dgm:pt>
    <dgm:pt modelId="{6385CC9C-40D1-4E7D-8833-941D7A5158E8}" type="parTrans" cxnId="{426E8A99-4BCF-476C-8E21-975578988DA4}">
      <dgm:prSet/>
      <dgm:spPr/>
      <dgm:t>
        <a:bodyPr/>
        <a:lstStyle/>
        <a:p>
          <a:endParaRPr lang="en-US"/>
        </a:p>
      </dgm:t>
    </dgm:pt>
    <dgm:pt modelId="{0B5E127E-9D2E-4B4C-816A-A7F8A8D6D369}" type="sibTrans" cxnId="{426E8A99-4BCF-476C-8E21-975578988DA4}">
      <dgm:prSet/>
      <dgm:spPr/>
      <dgm:t>
        <a:bodyPr/>
        <a:lstStyle/>
        <a:p>
          <a:endParaRPr lang="en-US"/>
        </a:p>
      </dgm:t>
    </dgm:pt>
    <dgm:pt modelId="{A3CCF889-8416-4CB5-94FB-27D0FC494FAD}">
      <dgm:prSet/>
      <dgm:spPr/>
      <dgm:t>
        <a:bodyPr/>
        <a:lstStyle/>
        <a:p>
          <a:r>
            <a:rPr lang="en-US"/>
            <a:t>React Icons</a:t>
          </a:r>
        </a:p>
      </dgm:t>
    </dgm:pt>
    <dgm:pt modelId="{D63CF39D-0BAA-44C0-8BCD-3D339098DC99}" type="parTrans" cxnId="{1E6982F5-5FDB-4920-A3F2-2C5C92DC2AD0}">
      <dgm:prSet/>
      <dgm:spPr/>
      <dgm:t>
        <a:bodyPr/>
        <a:lstStyle/>
        <a:p>
          <a:endParaRPr lang="en-US"/>
        </a:p>
      </dgm:t>
    </dgm:pt>
    <dgm:pt modelId="{E519B045-43C4-435E-B105-98BCC1FCAE4C}" type="sibTrans" cxnId="{1E6982F5-5FDB-4920-A3F2-2C5C92DC2AD0}">
      <dgm:prSet/>
      <dgm:spPr/>
      <dgm:t>
        <a:bodyPr/>
        <a:lstStyle/>
        <a:p>
          <a:endParaRPr lang="en-US"/>
        </a:p>
      </dgm:t>
    </dgm:pt>
    <dgm:pt modelId="{14991332-3A9D-402A-950E-C6DCCC1F027E}">
      <dgm:prSet/>
      <dgm:spPr/>
      <dgm:t>
        <a:bodyPr/>
        <a:lstStyle/>
        <a:p>
          <a:r>
            <a:rPr lang="en-US"/>
            <a:t>React Hook Forms/Zod</a:t>
          </a:r>
        </a:p>
      </dgm:t>
    </dgm:pt>
    <dgm:pt modelId="{0F9CBA46-7CC3-44A5-BBC6-6E74834BB2ED}" type="parTrans" cxnId="{6604AAF4-B921-406F-938E-4A2CA62A7D28}">
      <dgm:prSet/>
      <dgm:spPr/>
      <dgm:t>
        <a:bodyPr/>
        <a:lstStyle/>
        <a:p>
          <a:endParaRPr lang="en-US"/>
        </a:p>
      </dgm:t>
    </dgm:pt>
    <dgm:pt modelId="{2F0F50DB-1A9C-4B90-9C49-57B47E6779A3}" type="sibTrans" cxnId="{6604AAF4-B921-406F-938E-4A2CA62A7D28}">
      <dgm:prSet/>
      <dgm:spPr/>
      <dgm:t>
        <a:bodyPr/>
        <a:lstStyle/>
        <a:p>
          <a:endParaRPr lang="en-US"/>
        </a:p>
      </dgm:t>
    </dgm:pt>
    <dgm:pt modelId="{59A35961-FF72-443E-82B1-40E5D60777B3}">
      <dgm:prSet/>
      <dgm:spPr/>
      <dgm:t>
        <a:bodyPr/>
        <a:lstStyle/>
        <a:p>
          <a:r>
            <a:rPr lang="en-US"/>
            <a:t>React-Toastify</a:t>
          </a:r>
        </a:p>
      </dgm:t>
    </dgm:pt>
    <dgm:pt modelId="{9CF6C90A-32C7-41AC-BA3B-2C826EB4B532}" type="parTrans" cxnId="{760C4B28-6C39-4092-8881-310A09306B9B}">
      <dgm:prSet/>
      <dgm:spPr/>
      <dgm:t>
        <a:bodyPr/>
        <a:lstStyle/>
        <a:p>
          <a:endParaRPr lang="en-US"/>
        </a:p>
      </dgm:t>
    </dgm:pt>
    <dgm:pt modelId="{BC96E22B-EF58-41F9-907A-4EC5E61A8DBB}" type="sibTrans" cxnId="{760C4B28-6C39-4092-8881-310A09306B9B}">
      <dgm:prSet/>
      <dgm:spPr/>
      <dgm:t>
        <a:bodyPr/>
        <a:lstStyle/>
        <a:p>
          <a:endParaRPr lang="en-US"/>
        </a:p>
      </dgm:t>
    </dgm:pt>
    <dgm:pt modelId="{E51C7C74-BC52-4307-A815-CC33EADD07A8}" type="pres">
      <dgm:prSet presAssocID="{14307014-A165-4C80-97F8-B6798DDD7DA4}" presName="diagram" presStyleCnt="0">
        <dgm:presLayoutVars>
          <dgm:dir/>
          <dgm:resizeHandles val="exact"/>
        </dgm:presLayoutVars>
      </dgm:prSet>
      <dgm:spPr/>
    </dgm:pt>
    <dgm:pt modelId="{6749C613-2832-4237-9C51-381578E02AB3}" type="pres">
      <dgm:prSet presAssocID="{2F94EB65-680B-4FED-92DA-E19488200430}" presName="node" presStyleLbl="node1" presStyleIdx="0" presStyleCnt="8">
        <dgm:presLayoutVars>
          <dgm:bulletEnabled val="1"/>
        </dgm:presLayoutVars>
      </dgm:prSet>
      <dgm:spPr/>
    </dgm:pt>
    <dgm:pt modelId="{9EF131E1-7254-4E15-BDD3-1063CFD4D640}" type="pres">
      <dgm:prSet presAssocID="{04AF8EEC-3312-4B1A-8078-3471EDC4D1EB}" presName="sibTrans" presStyleCnt="0"/>
      <dgm:spPr/>
    </dgm:pt>
    <dgm:pt modelId="{7E7E1B54-2D4C-4CCD-A097-DF779A59D731}" type="pres">
      <dgm:prSet presAssocID="{56CEE8D0-21AE-4D86-B989-3EB62025951F}" presName="node" presStyleLbl="node1" presStyleIdx="1" presStyleCnt="8">
        <dgm:presLayoutVars>
          <dgm:bulletEnabled val="1"/>
        </dgm:presLayoutVars>
      </dgm:prSet>
      <dgm:spPr/>
    </dgm:pt>
    <dgm:pt modelId="{FE241D87-62F8-4372-93C6-731507CD097A}" type="pres">
      <dgm:prSet presAssocID="{BA01FF0E-D154-47DD-99CB-C6A20778519C}" presName="sibTrans" presStyleCnt="0"/>
      <dgm:spPr/>
    </dgm:pt>
    <dgm:pt modelId="{F80511A3-1149-4E9E-9E1F-C9DA4B60E417}" type="pres">
      <dgm:prSet presAssocID="{8323E8F1-B268-4681-BF0C-D6F22701063D}" presName="node" presStyleLbl="node1" presStyleIdx="2" presStyleCnt="8">
        <dgm:presLayoutVars>
          <dgm:bulletEnabled val="1"/>
        </dgm:presLayoutVars>
      </dgm:prSet>
      <dgm:spPr/>
    </dgm:pt>
    <dgm:pt modelId="{275D399C-FBAF-4971-B6C6-7527A5005464}" type="pres">
      <dgm:prSet presAssocID="{56989EB5-6BE7-4F3C-BBC4-04557D8EA89C}" presName="sibTrans" presStyleCnt="0"/>
      <dgm:spPr/>
    </dgm:pt>
    <dgm:pt modelId="{7822B285-6D05-41C1-8D58-66A515CF71FD}" type="pres">
      <dgm:prSet presAssocID="{AE071EB0-2C00-4256-BDEA-82835EF39248}" presName="node" presStyleLbl="node1" presStyleIdx="3" presStyleCnt="8">
        <dgm:presLayoutVars>
          <dgm:bulletEnabled val="1"/>
        </dgm:presLayoutVars>
      </dgm:prSet>
      <dgm:spPr/>
    </dgm:pt>
    <dgm:pt modelId="{A6BE846D-622E-4FE0-9544-B7EF2A6B4FC2}" type="pres">
      <dgm:prSet presAssocID="{3D23D6A3-1451-4E8D-B964-A4A7804D7442}" presName="sibTrans" presStyleCnt="0"/>
      <dgm:spPr/>
    </dgm:pt>
    <dgm:pt modelId="{56BE3EE6-CC4F-45B2-A6D0-6EC1D30823DE}" type="pres">
      <dgm:prSet presAssocID="{2A0A29DF-7A06-4025-B9B7-12781D681235}" presName="node" presStyleLbl="node1" presStyleIdx="4" presStyleCnt="8">
        <dgm:presLayoutVars>
          <dgm:bulletEnabled val="1"/>
        </dgm:presLayoutVars>
      </dgm:prSet>
      <dgm:spPr/>
    </dgm:pt>
    <dgm:pt modelId="{BAE3862C-12BB-47A2-A3B3-A9B5D5A99256}" type="pres">
      <dgm:prSet presAssocID="{0B5E127E-9D2E-4B4C-816A-A7F8A8D6D369}" presName="sibTrans" presStyleCnt="0"/>
      <dgm:spPr/>
    </dgm:pt>
    <dgm:pt modelId="{B45D3975-EFE4-451F-AC71-2B1AA14048A8}" type="pres">
      <dgm:prSet presAssocID="{A3CCF889-8416-4CB5-94FB-27D0FC494FAD}" presName="node" presStyleLbl="node1" presStyleIdx="5" presStyleCnt="8">
        <dgm:presLayoutVars>
          <dgm:bulletEnabled val="1"/>
        </dgm:presLayoutVars>
      </dgm:prSet>
      <dgm:spPr/>
    </dgm:pt>
    <dgm:pt modelId="{4B0D9479-C170-4E1B-BB8A-B3437C923538}" type="pres">
      <dgm:prSet presAssocID="{E519B045-43C4-435E-B105-98BCC1FCAE4C}" presName="sibTrans" presStyleCnt="0"/>
      <dgm:spPr/>
    </dgm:pt>
    <dgm:pt modelId="{E21E10E0-50AA-445E-B9AD-9F82DF18F22D}" type="pres">
      <dgm:prSet presAssocID="{14991332-3A9D-402A-950E-C6DCCC1F027E}" presName="node" presStyleLbl="node1" presStyleIdx="6" presStyleCnt="8">
        <dgm:presLayoutVars>
          <dgm:bulletEnabled val="1"/>
        </dgm:presLayoutVars>
      </dgm:prSet>
      <dgm:spPr/>
    </dgm:pt>
    <dgm:pt modelId="{7EF4CF15-9FA6-4B13-85F2-A88F3ACD7AE4}" type="pres">
      <dgm:prSet presAssocID="{2F0F50DB-1A9C-4B90-9C49-57B47E6779A3}" presName="sibTrans" presStyleCnt="0"/>
      <dgm:spPr/>
    </dgm:pt>
    <dgm:pt modelId="{80128C0D-AF39-4EFB-86AE-B97A937160D7}" type="pres">
      <dgm:prSet presAssocID="{59A35961-FF72-443E-82B1-40E5D60777B3}" presName="node" presStyleLbl="node1" presStyleIdx="7" presStyleCnt="8">
        <dgm:presLayoutVars>
          <dgm:bulletEnabled val="1"/>
        </dgm:presLayoutVars>
      </dgm:prSet>
      <dgm:spPr/>
    </dgm:pt>
  </dgm:ptLst>
  <dgm:cxnLst>
    <dgm:cxn modelId="{3F5F5F14-8A86-46C5-897E-92762E185ED5}" type="presOf" srcId="{14991332-3A9D-402A-950E-C6DCCC1F027E}" destId="{E21E10E0-50AA-445E-B9AD-9F82DF18F22D}" srcOrd="0" destOrd="0" presId="urn:microsoft.com/office/officeart/2005/8/layout/default"/>
    <dgm:cxn modelId="{760C4B28-6C39-4092-8881-310A09306B9B}" srcId="{14307014-A165-4C80-97F8-B6798DDD7DA4}" destId="{59A35961-FF72-443E-82B1-40E5D60777B3}" srcOrd="7" destOrd="0" parTransId="{9CF6C90A-32C7-41AC-BA3B-2C826EB4B532}" sibTransId="{BC96E22B-EF58-41F9-907A-4EC5E61A8DBB}"/>
    <dgm:cxn modelId="{0214753E-613A-43BC-8B42-8D34DB12E51C}" type="presOf" srcId="{2A0A29DF-7A06-4025-B9B7-12781D681235}" destId="{56BE3EE6-CC4F-45B2-A6D0-6EC1D30823DE}" srcOrd="0" destOrd="0" presId="urn:microsoft.com/office/officeart/2005/8/layout/default"/>
    <dgm:cxn modelId="{6D89195B-F8FA-4AFC-8C7A-00B5576D48EE}" srcId="{14307014-A165-4C80-97F8-B6798DDD7DA4}" destId="{AE071EB0-2C00-4256-BDEA-82835EF39248}" srcOrd="3" destOrd="0" parTransId="{36ABF579-7C63-4367-8CB0-4D6DE117FDFB}" sibTransId="{3D23D6A3-1451-4E8D-B964-A4A7804D7442}"/>
    <dgm:cxn modelId="{DCFD5C48-EBE7-466A-84B8-4D44BCD13A57}" srcId="{14307014-A165-4C80-97F8-B6798DDD7DA4}" destId="{56CEE8D0-21AE-4D86-B989-3EB62025951F}" srcOrd="1" destOrd="0" parTransId="{9B399D9E-A14C-4EDB-A464-A2AFB8E3985A}" sibTransId="{BA01FF0E-D154-47DD-99CB-C6A20778519C}"/>
    <dgm:cxn modelId="{1E71BF6C-A974-42CF-A791-6DC54DEF2184}" srcId="{14307014-A165-4C80-97F8-B6798DDD7DA4}" destId="{8323E8F1-B268-4681-BF0C-D6F22701063D}" srcOrd="2" destOrd="0" parTransId="{207C832C-66D5-429E-990C-E340FC36E1B4}" sibTransId="{56989EB5-6BE7-4F3C-BBC4-04557D8EA89C}"/>
    <dgm:cxn modelId="{6717ED6F-6851-4968-978D-1A19C1257FE3}" srcId="{14307014-A165-4C80-97F8-B6798DDD7DA4}" destId="{2F94EB65-680B-4FED-92DA-E19488200430}" srcOrd="0" destOrd="0" parTransId="{79BEF971-02D4-45BD-B164-D742FD58E8BF}" sibTransId="{04AF8EEC-3312-4B1A-8078-3471EDC4D1EB}"/>
    <dgm:cxn modelId="{C200C056-65FD-4DB6-BE3A-3266ED18972F}" type="presOf" srcId="{2F94EB65-680B-4FED-92DA-E19488200430}" destId="{6749C613-2832-4237-9C51-381578E02AB3}" srcOrd="0" destOrd="0" presId="urn:microsoft.com/office/officeart/2005/8/layout/default"/>
    <dgm:cxn modelId="{426E8A99-4BCF-476C-8E21-975578988DA4}" srcId="{14307014-A165-4C80-97F8-B6798DDD7DA4}" destId="{2A0A29DF-7A06-4025-B9B7-12781D681235}" srcOrd="4" destOrd="0" parTransId="{6385CC9C-40D1-4E7D-8833-941D7A5158E8}" sibTransId="{0B5E127E-9D2E-4B4C-816A-A7F8A8D6D369}"/>
    <dgm:cxn modelId="{71F9BB9D-68FD-45C0-A0D2-BA4DED4B9B86}" type="presOf" srcId="{AE071EB0-2C00-4256-BDEA-82835EF39248}" destId="{7822B285-6D05-41C1-8D58-66A515CF71FD}" srcOrd="0" destOrd="0" presId="urn:microsoft.com/office/officeart/2005/8/layout/default"/>
    <dgm:cxn modelId="{435C12AB-1F8F-4323-86ED-03994F7E8EF6}" type="presOf" srcId="{59A35961-FF72-443E-82B1-40E5D60777B3}" destId="{80128C0D-AF39-4EFB-86AE-B97A937160D7}" srcOrd="0" destOrd="0" presId="urn:microsoft.com/office/officeart/2005/8/layout/default"/>
    <dgm:cxn modelId="{AB84FCB4-1546-44ED-B283-1081A1DD36EC}" type="presOf" srcId="{8323E8F1-B268-4681-BF0C-D6F22701063D}" destId="{F80511A3-1149-4E9E-9E1F-C9DA4B60E417}" srcOrd="0" destOrd="0" presId="urn:microsoft.com/office/officeart/2005/8/layout/default"/>
    <dgm:cxn modelId="{2F4438D0-E035-4AC5-A7D8-01382916BE51}" type="presOf" srcId="{14307014-A165-4C80-97F8-B6798DDD7DA4}" destId="{E51C7C74-BC52-4307-A815-CC33EADD07A8}" srcOrd="0" destOrd="0" presId="urn:microsoft.com/office/officeart/2005/8/layout/default"/>
    <dgm:cxn modelId="{34EAF3D2-95B8-44E2-8A84-AF3B2C1DAFBF}" type="presOf" srcId="{56CEE8D0-21AE-4D86-B989-3EB62025951F}" destId="{7E7E1B54-2D4C-4CCD-A097-DF779A59D731}" srcOrd="0" destOrd="0" presId="urn:microsoft.com/office/officeart/2005/8/layout/default"/>
    <dgm:cxn modelId="{77E643EE-C6BD-4E82-B6B7-8033AF5F10F6}" type="presOf" srcId="{A3CCF889-8416-4CB5-94FB-27D0FC494FAD}" destId="{B45D3975-EFE4-451F-AC71-2B1AA14048A8}" srcOrd="0" destOrd="0" presId="urn:microsoft.com/office/officeart/2005/8/layout/default"/>
    <dgm:cxn modelId="{6604AAF4-B921-406F-938E-4A2CA62A7D28}" srcId="{14307014-A165-4C80-97F8-B6798DDD7DA4}" destId="{14991332-3A9D-402A-950E-C6DCCC1F027E}" srcOrd="6" destOrd="0" parTransId="{0F9CBA46-7CC3-44A5-BBC6-6E74834BB2ED}" sibTransId="{2F0F50DB-1A9C-4B90-9C49-57B47E6779A3}"/>
    <dgm:cxn modelId="{1E6982F5-5FDB-4920-A3F2-2C5C92DC2AD0}" srcId="{14307014-A165-4C80-97F8-B6798DDD7DA4}" destId="{A3CCF889-8416-4CB5-94FB-27D0FC494FAD}" srcOrd="5" destOrd="0" parTransId="{D63CF39D-0BAA-44C0-8BCD-3D339098DC99}" sibTransId="{E519B045-43C4-435E-B105-98BCC1FCAE4C}"/>
    <dgm:cxn modelId="{CC5D3E78-C612-4FC7-95FB-CF9D9E2A78A8}" type="presParOf" srcId="{E51C7C74-BC52-4307-A815-CC33EADD07A8}" destId="{6749C613-2832-4237-9C51-381578E02AB3}" srcOrd="0" destOrd="0" presId="urn:microsoft.com/office/officeart/2005/8/layout/default"/>
    <dgm:cxn modelId="{A142AC6A-B5E7-42B2-90CE-EC59BE970FBA}" type="presParOf" srcId="{E51C7C74-BC52-4307-A815-CC33EADD07A8}" destId="{9EF131E1-7254-4E15-BDD3-1063CFD4D640}" srcOrd="1" destOrd="0" presId="urn:microsoft.com/office/officeart/2005/8/layout/default"/>
    <dgm:cxn modelId="{D22A9B08-0289-4F6D-981B-DA568FAE2798}" type="presParOf" srcId="{E51C7C74-BC52-4307-A815-CC33EADD07A8}" destId="{7E7E1B54-2D4C-4CCD-A097-DF779A59D731}" srcOrd="2" destOrd="0" presId="urn:microsoft.com/office/officeart/2005/8/layout/default"/>
    <dgm:cxn modelId="{3B70222B-2845-49DD-8F3B-8C3F65532520}" type="presParOf" srcId="{E51C7C74-BC52-4307-A815-CC33EADD07A8}" destId="{FE241D87-62F8-4372-93C6-731507CD097A}" srcOrd="3" destOrd="0" presId="urn:microsoft.com/office/officeart/2005/8/layout/default"/>
    <dgm:cxn modelId="{73946141-71F6-4354-97A6-6BDB0BA2DD98}" type="presParOf" srcId="{E51C7C74-BC52-4307-A815-CC33EADD07A8}" destId="{F80511A3-1149-4E9E-9E1F-C9DA4B60E417}" srcOrd="4" destOrd="0" presId="urn:microsoft.com/office/officeart/2005/8/layout/default"/>
    <dgm:cxn modelId="{E637AB06-4D0D-4E58-A0AE-DABC573D2F4C}" type="presParOf" srcId="{E51C7C74-BC52-4307-A815-CC33EADD07A8}" destId="{275D399C-FBAF-4971-B6C6-7527A5005464}" srcOrd="5" destOrd="0" presId="urn:microsoft.com/office/officeart/2005/8/layout/default"/>
    <dgm:cxn modelId="{FF37FA35-9F09-4577-A77B-5468E20C90DC}" type="presParOf" srcId="{E51C7C74-BC52-4307-A815-CC33EADD07A8}" destId="{7822B285-6D05-41C1-8D58-66A515CF71FD}" srcOrd="6" destOrd="0" presId="urn:microsoft.com/office/officeart/2005/8/layout/default"/>
    <dgm:cxn modelId="{7C0180ED-71DB-432F-BB15-D2F43F8E12E1}" type="presParOf" srcId="{E51C7C74-BC52-4307-A815-CC33EADD07A8}" destId="{A6BE846D-622E-4FE0-9544-B7EF2A6B4FC2}" srcOrd="7" destOrd="0" presId="urn:microsoft.com/office/officeart/2005/8/layout/default"/>
    <dgm:cxn modelId="{CDF50E54-9F46-4159-B5CF-E2B8693AB68B}" type="presParOf" srcId="{E51C7C74-BC52-4307-A815-CC33EADD07A8}" destId="{56BE3EE6-CC4F-45B2-A6D0-6EC1D30823DE}" srcOrd="8" destOrd="0" presId="urn:microsoft.com/office/officeart/2005/8/layout/default"/>
    <dgm:cxn modelId="{80566E4E-D457-48F5-A124-F15D10B8989A}" type="presParOf" srcId="{E51C7C74-BC52-4307-A815-CC33EADD07A8}" destId="{BAE3862C-12BB-47A2-A3B3-A9B5D5A99256}" srcOrd="9" destOrd="0" presId="urn:microsoft.com/office/officeart/2005/8/layout/default"/>
    <dgm:cxn modelId="{75E907B0-C466-4179-8474-2DD6FDD77E85}" type="presParOf" srcId="{E51C7C74-BC52-4307-A815-CC33EADD07A8}" destId="{B45D3975-EFE4-451F-AC71-2B1AA14048A8}" srcOrd="10" destOrd="0" presId="urn:microsoft.com/office/officeart/2005/8/layout/default"/>
    <dgm:cxn modelId="{57603FAD-13ED-4990-9C42-CADC3C6FEF90}" type="presParOf" srcId="{E51C7C74-BC52-4307-A815-CC33EADD07A8}" destId="{4B0D9479-C170-4E1B-BB8A-B3437C923538}" srcOrd="11" destOrd="0" presId="urn:microsoft.com/office/officeart/2005/8/layout/default"/>
    <dgm:cxn modelId="{759BE935-A20E-4EB4-9776-1E3FF1D28CE1}" type="presParOf" srcId="{E51C7C74-BC52-4307-A815-CC33EADD07A8}" destId="{E21E10E0-50AA-445E-B9AD-9F82DF18F22D}" srcOrd="12" destOrd="0" presId="urn:microsoft.com/office/officeart/2005/8/layout/default"/>
    <dgm:cxn modelId="{CAB6306D-5695-4790-A102-A0DA2430ECBB}" type="presParOf" srcId="{E51C7C74-BC52-4307-A815-CC33EADD07A8}" destId="{7EF4CF15-9FA6-4B13-85F2-A88F3ACD7AE4}" srcOrd="13" destOrd="0" presId="urn:microsoft.com/office/officeart/2005/8/layout/default"/>
    <dgm:cxn modelId="{1DA55FE1-3F3C-453B-A749-53CDF0BB9817}" type="presParOf" srcId="{E51C7C74-BC52-4307-A815-CC33EADD07A8}" destId="{80128C0D-AF39-4EFB-86AE-B97A937160D7}"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DDD890-7E4D-4648-82BD-F041F8498F86}" type="doc">
      <dgm:prSet loTypeId="urn:microsoft.com/office/officeart/2016/7/layout/RepeatingBendingProcessNew" loCatId="process" qsTypeId="urn:microsoft.com/office/officeart/2005/8/quickstyle/simple1" qsCatId="simple" csTypeId="urn:microsoft.com/office/officeart/2005/8/colors/colorful1" csCatId="colorful"/>
      <dgm:spPr/>
      <dgm:t>
        <a:bodyPr/>
        <a:lstStyle/>
        <a:p>
          <a:endParaRPr lang="en-US"/>
        </a:p>
      </dgm:t>
    </dgm:pt>
    <dgm:pt modelId="{1CE72851-DC1D-4B13-89F3-C1E7419D5FCA}">
      <dgm:prSet/>
      <dgm:spPr/>
      <dgm:t>
        <a:bodyPr/>
        <a:lstStyle/>
        <a:p>
          <a:r>
            <a:rPr lang="en-US"/>
            <a:t>The basic layout of the project is the same basic layout of the </a:t>
          </a:r>
          <a:r>
            <a:rPr lang="en-US">
              <a:hlinkClick xmlns:r="http://schemas.openxmlformats.org/officeDocument/2006/relationships" r:id="rId1"/>
            </a:rPr>
            <a:t>Balancee Platform</a:t>
          </a:r>
          <a:r>
            <a:rPr lang="en-US"/>
            <a:t> replicated.</a:t>
          </a:r>
        </a:p>
      </dgm:t>
    </dgm:pt>
    <dgm:pt modelId="{11BB5DFB-91F0-4A5C-A439-C50EB5C8291F}" type="parTrans" cxnId="{43BEE92C-AE84-489D-8442-AA7BA0ED2BCD}">
      <dgm:prSet/>
      <dgm:spPr/>
      <dgm:t>
        <a:bodyPr/>
        <a:lstStyle/>
        <a:p>
          <a:endParaRPr lang="en-US"/>
        </a:p>
      </dgm:t>
    </dgm:pt>
    <dgm:pt modelId="{43C3E40A-EE90-4780-A123-1954D12923BE}" type="sibTrans" cxnId="{43BEE92C-AE84-489D-8442-AA7BA0ED2BCD}">
      <dgm:prSet/>
      <dgm:spPr/>
      <dgm:t>
        <a:bodyPr/>
        <a:lstStyle/>
        <a:p>
          <a:endParaRPr lang="en-US"/>
        </a:p>
      </dgm:t>
    </dgm:pt>
    <dgm:pt modelId="{0A3BE592-2AAE-4DDA-B56A-678569DC14BA}">
      <dgm:prSet/>
      <dgm:spPr/>
      <dgm:t>
        <a:bodyPr/>
        <a:lstStyle/>
        <a:p>
          <a:r>
            <a:rPr lang="en-US"/>
            <a:t>However, since it was the Rewards Summary Feature that was required, other pages all lead to the same view. </a:t>
          </a:r>
        </a:p>
      </dgm:t>
    </dgm:pt>
    <dgm:pt modelId="{0D0DFC1D-BFD7-4325-8391-F537052BC81C}" type="parTrans" cxnId="{E4C538AF-23E2-4168-B961-F68328E5B7B7}">
      <dgm:prSet/>
      <dgm:spPr/>
      <dgm:t>
        <a:bodyPr/>
        <a:lstStyle/>
        <a:p>
          <a:endParaRPr lang="en-US"/>
        </a:p>
      </dgm:t>
    </dgm:pt>
    <dgm:pt modelId="{8481128B-DE2B-44B3-9F01-6059F96ABC3D}" type="sibTrans" cxnId="{E4C538AF-23E2-4168-B961-F68328E5B7B7}">
      <dgm:prSet/>
      <dgm:spPr/>
      <dgm:t>
        <a:bodyPr/>
        <a:lstStyle/>
        <a:p>
          <a:endParaRPr lang="en-US"/>
        </a:p>
      </dgm:t>
    </dgm:pt>
    <dgm:pt modelId="{18E60517-9598-41EA-8AF2-998DC131A9C3}">
      <dgm:prSet/>
      <dgm:spPr/>
      <dgm:t>
        <a:bodyPr/>
        <a:lstStyle/>
        <a:p>
          <a:r>
            <a:rPr lang="en-US"/>
            <a:t>The sidebar is present, and tweaked an unnoticeable bit, as my suggestion of the better way it can look, though both ways are Ok.</a:t>
          </a:r>
        </a:p>
      </dgm:t>
    </dgm:pt>
    <dgm:pt modelId="{B93BC021-ED24-4191-B3DC-195DE6D0ECA2}" type="parTrans" cxnId="{A378E3F9-9ED4-4AF3-829D-98A136328A23}">
      <dgm:prSet/>
      <dgm:spPr/>
      <dgm:t>
        <a:bodyPr/>
        <a:lstStyle/>
        <a:p>
          <a:endParaRPr lang="en-US"/>
        </a:p>
      </dgm:t>
    </dgm:pt>
    <dgm:pt modelId="{6E773DF6-7BC7-4EE9-BEE9-12C9DBC02309}" type="sibTrans" cxnId="{A378E3F9-9ED4-4AF3-829D-98A136328A23}">
      <dgm:prSet/>
      <dgm:spPr/>
      <dgm:t>
        <a:bodyPr/>
        <a:lstStyle/>
        <a:p>
          <a:endParaRPr lang="en-US"/>
        </a:p>
      </dgm:t>
    </dgm:pt>
    <dgm:pt modelId="{1B7D27AA-D875-44CF-86D9-8578F4C4CFAB}">
      <dgm:prSet/>
      <dgm:spPr/>
      <dgm:t>
        <a:bodyPr/>
        <a:lstStyle/>
        <a:p>
          <a:r>
            <a:rPr lang="en-US"/>
            <a:t>The </a:t>
          </a:r>
          <a:r>
            <a:rPr lang="en-US" b="1"/>
            <a:t>Rewards Summary</a:t>
          </a:r>
          <a:r>
            <a:rPr lang="en-US"/>
            <a:t> route is added to the NavLinks displayed in the sidebar. When it is active, it gives birth (on the sidebar) to three child routes, the </a:t>
          </a:r>
          <a:r>
            <a:rPr lang="en-US" b="1"/>
            <a:t>Earnings Overview</a:t>
          </a:r>
          <a:r>
            <a:rPr lang="en-US"/>
            <a:t> route, the </a:t>
          </a:r>
          <a:r>
            <a:rPr lang="en-US" b="1"/>
            <a:t>Cashback History </a:t>
          </a:r>
          <a:r>
            <a:rPr lang="en-US"/>
            <a:t>route and the </a:t>
          </a:r>
          <a:r>
            <a:rPr lang="en-US" b="1"/>
            <a:t>Cashout Rewards</a:t>
          </a:r>
          <a:r>
            <a:rPr lang="en-US"/>
            <a:t> Route.  </a:t>
          </a:r>
        </a:p>
      </dgm:t>
    </dgm:pt>
    <dgm:pt modelId="{F65F31E5-CF0D-40E3-B2B0-D4B1D3A680F2}" type="parTrans" cxnId="{D23DE870-82C9-4429-B040-E0601843FCF0}">
      <dgm:prSet/>
      <dgm:spPr/>
      <dgm:t>
        <a:bodyPr/>
        <a:lstStyle/>
        <a:p>
          <a:endParaRPr lang="en-US"/>
        </a:p>
      </dgm:t>
    </dgm:pt>
    <dgm:pt modelId="{1B550EA8-24DE-4147-9CE1-B25B05D41CE7}" type="sibTrans" cxnId="{D23DE870-82C9-4429-B040-E0601843FCF0}">
      <dgm:prSet/>
      <dgm:spPr/>
      <dgm:t>
        <a:bodyPr/>
        <a:lstStyle/>
        <a:p>
          <a:endParaRPr lang="en-US"/>
        </a:p>
      </dgm:t>
    </dgm:pt>
    <dgm:pt modelId="{A55D1562-87CD-4E01-8EE7-B944A4C29468}">
      <dgm:prSet/>
      <dgm:spPr/>
      <dgm:t>
        <a:bodyPr/>
        <a:lstStyle/>
        <a:p>
          <a:r>
            <a:rPr lang="en-US"/>
            <a:t>Some header functions are excluded due to not being relevant here, such as the search bar. </a:t>
          </a:r>
        </a:p>
      </dgm:t>
    </dgm:pt>
    <dgm:pt modelId="{B86AA35B-484C-4D32-B087-CF1C44698B0E}" type="parTrans" cxnId="{56D9CF6C-54C4-45AE-A103-3DE1330D6732}">
      <dgm:prSet/>
      <dgm:spPr/>
      <dgm:t>
        <a:bodyPr/>
        <a:lstStyle/>
        <a:p>
          <a:endParaRPr lang="en-US"/>
        </a:p>
      </dgm:t>
    </dgm:pt>
    <dgm:pt modelId="{957D9332-29E8-4645-B84F-624F5C66F55B}" type="sibTrans" cxnId="{56D9CF6C-54C4-45AE-A103-3DE1330D6732}">
      <dgm:prSet/>
      <dgm:spPr/>
      <dgm:t>
        <a:bodyPr/>
        <a:lstStyle/>
        <a:p>
          <a:endParaRPr lang="en-US"/>
        </a:p>
      </dgm:t>
    </dgm:pt>
    <dgm:pt modelId="{468AA953-F845-444C-A08F-08DD169C8C08}" type="pres">
      <dgm:prSet presAssocID="{8ADDD890-7E4D-4648-82BD-F041F8498F86}" presName="Name0" presStyleCnt="0">
        <dgm:presLayoutVars>
          <dgm:dir/>
          <dgm:resizeHandles val="exact"/>
        </dgm:presLayoutVars>
      </dgm:prSet>
      <dgm:spPr/>
    </dgm:pt>
    <dgm:pt modelId="{4DEA790E-620E-474E-BE1D-6854E602EB93}" type="pres">
      <dgm:prSet presAssocID="{1CE72851-DC1D-4B13-89F3-C1E7419D5FCA}" presName="node" presStyleLbl="node1" presStyleIdx="0" presStyleCnt="5">
        <dgm:presLayoutVars>
          <dgm:bulletEnabled val="1"/>
        </dgm:presLayoutVars>
      </dgm:prSet>
      <dgm:spPr/>
    </dgm:pt>
    <dgm:pt modelId="{EB828072-D899-4B8A-B13D-5A8A4AC506BB}" type="pres">
      <dgm:prSet presAssocID="{43C3E40A-EE90-4780-A123-1954D12923BE}" presName="sibTrans" presStyleLbl="sibTrans1D1" presStyleIdx="0" presStyleCnt="4"/>
      <dgm:spPr/>
    </dgm:pt>
    <dgm:pt modelId="{EF5ED16F-D3C4-4010-B2F3-B54313635501}" type="pres">
      <dgm:prSet presAssocID="{43C3E40A-EE90-4780-A123-1954D12923BE}" presName="connectorText" presStyleLbl="sibTrans1D1" presStyleIdx="0" presStyleCnt="4"/>
      <dgm:spPr/>
    </dgm:pt>
    <dgm:pt modelId="{51FE8045-263A-4FC3-B949-8629B04713CD}" type="pres">
      <dgm:prSet presAssocID="{0A3BE592-2AAE-4DDA-B56A-678569DC14BA}" presName="node" presStyleLbl="node1" presStyleIdx="1" presStyleCnt="5">
        <dgm:presLayoutVars>
          <dgm:bulletEnabled val="1"/>
        </dgm:presLayoutVars>
      </dgm:prSet>
      <dgm:spPr/>
    </dgm:pt>
    <dgm:pt modelId="{56329750-DE9D-4AF7-B6B5-71359D879B85}" type="pres">
      <dgm:prSet presAssocID="{8481128B-DE2B-44B3-9F01-6059F96ABC3D}" presName="sibTrans" presStyleLbl="sibTrans1D1" presStyleIdx="1" presStyleCnt="4"/>
      <dgm:spPr/>
    </dgm:pt>
    <dgm:pt modelId="{3909702B-C681-44FC-BEFF-11172BCEF4CC}" type="pres">
      <dgm:prSet presAssocID="{8481128B-DE2B-44B3-9F01-6059F96ABC3D}" presName="connectorText" presStyleLbl="sibTrans1D1" presStyleIdx="1" presStyleCnt="4"/>
      <dgm:spPr/>
    </dgm:pt>
    <dgm:pt modelId="{AF682145-9D3B-43B0-9EFD-E633B9C64EB4}" type="pres">
      <dgm:prSet presAssocID="{18E60517-9598-41EA-8AF2-998DC131A9C3}" presName="node" presStyleLbl="node1" presStyleIdx="2" presStyleCnt="5">
        <dgm:presLayoutVars>
          <dgm:bulletEnabled val="1"/>
        </dgm:presLayoutVars>
      </dgm:prSet>
      <dgm:spPr/>
    </dgm:pt>
    <dgm:pt modelId="{91F4455C-9E31-4737-AC33-7CFB3ECE48F2}" type="pres">
      <dgm:prSet presAssocID="{6E773DF6-7BC7-4EE9-BEE9-12C9DBC02309}" presName="sibTrans" presStyleLbl="sibTrans1D1" presStyleIdx="2" presStyleCnt="4"/>
      <dgm:spPr/>
    </dgm:pt>
    <dgm:pt modelId="{BD0E23C6-BC51-4A51-BE53-31F4301C075A}" type="pres">
      <dgm:prSet presAssocID="{6E773DF6-7BC7-4EE9-BEE9-12C9DBC02309}" presName="connectorText" presStyleLbl="sibTrans1D1" presStyleIdx="2" presStyleCnt="4"/>
      <dgm:spPr/>
    </dgm:pt>
    <dgm:pt modelId="{FFFBA407-6E94-4265-AB0C-B9943871DE99}" type="pres">
      <dgm:prSet presAssocID="{1B7D27AA-D875-44CF-86D9-8578F4C4CFAB}" presName="node" presStyleLbl="node1" presStyleIdx="3" presStyleCnt="5">
        <dgm:presLayoutVars>
          <dgm:bulletEnabled val="1"/>
        </dgm:presLayoutVars>
      </dgm:prSet>
      <dgm:spPr/>
    </dgm:pt>
    <dgm:pt modelId="{79312B88-052A-4BA2-84A6-35B4AC3D1B70}" type="pres">
      <dgm:prSet presAssocID="{1B550EA8-24DE-4147-9CE1-B25B05D41CE7}" presName="sibTrans" presStyleLbl="sibTrans1D1" presStyleIdx="3" presStyleCnt="4"/>
      <dgm:spPr/>
    </dgm:pt>
    <dgm:pt modelId="{3D4911FB-93A2-41A4-BAB3-ECE5CE98812F}" type="pres">
      <dgm:prSet presAssocID="{1B550EA8-24DE-4147-9CE1-B25B05D41CE7}" presName="connectorText" presStyleLbl="sibTrans1D1" presStyleIdx="3" presStyleCnt="4"/>
      <dgm:spPr/>
    </dgm:pt>
    <dgm:pt modelId="{059D1C2B-903C-4CCE-A88F-62255D8D3E85}" type="pres">
      <dgm:prSet presAssocID="{A55D1562-87CD-4E01-8EE7-B944A4C29468}" presName="node" presStyleLbl="node1" presStyleIdx="4" presStyleCnt="5">
        <dgm:presLayoutVars>
          <dgm:bulletEnabled val="1"/>
        </dgm:presLayoutVars>
      </dgm:prSet>
      <dgm:spPr/>
    </dgm:pt>
  </dgm:ptLst>
  <dgm:cxnLst>
    <dgm:cxn modelId="{F69E4600-228B-4C74-8953-CFA90CF074CD}" type="presOf" srcId="{1B550EA8-24DE-4147-9CE1-B25B05D41CE7}" destId="{3D4911FB-93A2-41A4-BAB3-ECE5CE98812F}" srcOrd="1" destOrd="0" presId="urn:microsoft.com/office/officeart/2016/7/layout/RepeatingBendingProcessNew"/>
    <dgm:cxn modelId="{28E7A705-BFDE-4729-98F2-0D3CBE8012AA}" type="presOf" srcId="{43C3E40A-EE90-4780-A123-1954D12923BE}" destId="{EB828072-D899-4B8A-B13D-5A8A4AC506BB}" srcOrd="0" destOrd="0" presId="urn:microsoft.com/office/officeart/2016/7/layout/RepeatingBendingProcessNew"/>
    <dgm:cxn modelId="{3966741E-2FA7-4DBF-BB5A-CF551A83E610}" type="presOf" srcId="{0A3BE592-2AAE-4DDA-B56A-678569DC14BA}" destId="{51FE8045-263A-4FC3-B949-8629B04713CD}" srcOrd="0" destOrd="0" presId="urn:microsoft.com/office/officeart/2016/7/layout/RepeatingBendingProcessNew"/>
    <dgm:cxn modelId="{58513C21-51FA-46A2-943D-DC1D89E86501}" type="presOf" srcId="{6E773DF6-7BC7-4EE9-BEE9-12C9DBC02309}" destId="{BD0E23C6-BC51-4A51-BE53-31F4301C075A}" srcOrd="1" destOrd="0" presId="urn:microsoft.com/office/officeart/2016/7/layout/RepeatingBendingProcessNew"/>
    <dgm:cxn modelId="{43BEE92C-AE84-489D-8442-AA7BA0ED2BCD}" srcId="{8ADDD890-7E4D-4648-82BD-F041F8498F86}" destId="{1CE72851-DC1D-4B13-89F3-C1E7419D5FCA}" srcOrd="0" destOrd="0" parTransId="{11BB5DFB-91F0-4A5C-A439-C50EB5C8291F}" sibTransId="{43C3E40A-EE90-4780-A123-1954D12923BE}"/>
    <dgm:cxn modelId="{DA632360-DB27-4DB0-A414-95DB501C0BD5}" type="presOf" srcId="{8ADDD890-7E4D-4648-82BD-F041F8498F86}" destId="{468AA953-F845-444C-A08F-08DD169C8C08}" srcOrd="0" destOrd="0" presId="urn:microsoft.com/office/officeart/2016/7/layout/RepeatingBendingProcessNew"/>
    <dgm:cxn modelId="{56D9CF6C-54C4-45AE-A103-3DE1330D6732}" srcId="{8ADDD890-7E4D-4648-82BD-F041F8498F86}" destId="{A55D1562-87CD-4E01-8EE7-B944A4C29468}" srcOrd="4" destOrd="0" parTransId="{B86AA35B-484C-4D32-B087-CF1C44698B0E}" sibTransId="{957D9332-29E8-4645-B84F-624F5C66F55B}"/>
    <dgm:cxn modelId="{D23DE870-82C9-4429-B040-E0601843FCF0}" srcId="{8ADDD890-7E4D-4648-82BD-F041F8498F86}" destId="{1B7D27AA-D875-44CF-86D9-8578F4C4CFAB}" srcOrd="3" destOrd="0" parTransId="{F65F31E5-CF0D-40E3-B2B0-D4B1D3A680F2}" sibTransId="{1B550EA8-24DE-4147-9CE1-B25B05D41CE7}"/>
    <dgm:cxn modelId="{87C7DC74-4BB4-44CB-AE51-26CA17DE3ED5}" type="presOf" srcId="{18E60517-9598-41EA-8AF2-998DC131A9C3}" destId="{AF682145-9D3B-43B0-9EFD-E633B9C64EB4}" srcOrd="0" destOrd="0" presId="urn:microsoft.com/office/officeart/2016/7/layout/RepeatingBendingProcessNew"/>
    <dgm:cxn modelId="{65206956-8478-430C-8AF8-5F29E7EA7F42}" type="presOf" srcId="{8481128B-DE2B-44B3-9F01-6059F96ABC3D}" destId="{3909702B-C681-44FC-BEFF-11172BCEF4CC}" srcOrd="1" destOrd="0" presId="urn:microsoft.com/office/officeart/2016/7/layout/RepeatingBendingProcessNew"/>
    <dgm:cxn modelId="{A9B68D77-CACF-406D-AE22-829EF1BDCD5F}" type="presOf" srcId="{43C3E40A-EE90-4780-A123-1954D12923BE}" destId="{EF5ED16F-D3C4-4010-B2F3-B54313635501}" srcOrd="1" destOrd="0" presId="urn:microsoft.com/office/officeart/2016/7/layout/RepeatingBendingProcessNew"/>
    <dgm:cxn modelId="{AC73DE80-BCCE-4ECD-BF6D-CCBCC86BD917}" type="presOf" srcId="{1CE72851-DC1D-4B13-89F3-C1E7419D5FCA}" destId="{4DEA790E-620E-474E-BE1D-6854E602EB93}" srcOrd="0" destOrd="0" presId="urn:microsoft.com/office/officeart/2016/7/layout/RepeatingBendingProcessNew"/>
    <dgm:cxn modelId="{AC84D094-AC5D-4B34-84E0-7F42AE24738E}" type="presOf" srcId="{1B7D27AA-D875-44CF-86D9-8578F4C4CFAB}" destId="{FFFBA407-6E94-4265-AB0C-B9943871DE99}" srcOrd="0" destOrd="0" presId="urn:microsoft.com/office/officeart/2016/7/layout/RepeatingBendingProcessNew"/>
    <dgm:cxn modelId="{DCA65A9A-87A5-4977-95F8-4B21A2135D32}" type="presOf" srcId="{8481128B-DE2B-44B3-9F01-6059F96ABC3D}" destId="{56329750-DE9D-4AF7-B6B5-71359D879B85}" srcOrd="0" destOrd="0" presId="urn:microsoft.com/office/officeart/2016/7/layout/RepeatingBendingProcessNew"/>
    <dgm:cxn modelId="{E4C538AF-23E2-4168-B961-F68328E5B7B7}" srcId="{8ADDD890-7E4D-4648-82BD-F041F8498F86}" destId="{0A3BE592-2AAE-4DDA-B56A-678569DC14BA}" srcOrd="1" destOrd="0" parTransId="{0D0DFC1D-BFD7-4325-8391-F537052BC81C}" sibTransId="{8481128B-DE2B-44B3-9F01-6059F96ABC3D}"/>
    <dgm:cxn modelId="{A54A62BE-D4C1-477C-82E5-BA9A2110BB1C}" type="presOf" srcId="{1B550EA8-24DE-4147-9CE1-B25B05D41CE7}" destId="{79312B88-052A-4BA2-84A6-35B4AC3D1B70}" srcOrd="0" destOrd="0" presId="urn:microsoft.com/office/officeart/2016/7/layout/RepeatingBendingProcessNew"/>
    <dgm:cxn modelId="{41327CBF-1F01-4650-8097-C660184A9296}" type="presOf" srcId="{A55D1562-87CD-4E01-8EE7-B944A4C29468}" destId="{059D1C2B-903C-4CCE-A88F-62255D8D3E85}" srcOrd="0" destOrd="0" presId="urn:microsoft.com/office/officeart/2016/7/layout/RepeatingBendingProcessNew"/>
    <dgm:cxn modelId="{52D6EBCF-A056-4E09-8C7F-E76DFB36829D}" type="presOf" srcId="{6E773DF6-7BC7-4EE9-BEE9-12C9DBC02309}" destId="{91F4455C-9E31-4737-AC33-7CFB3ECE48F2}" srcOrd="0" destOrd="0" presId="urn:microsoft.com/office/officeart/2016/7/layout/RepeatingBendingProcessNew"/>
    <dgm:cxn modelId="{A378E3F9-9ED4-4AF3-829D-98A136328A23}" srcId="{8ADDD890-7E4D-4648-82BD-F041F8498F86}" destId="{18E60517-9598-41EA-8AF2-998DC131A9C3}" srcOrd="2" destOrd="0" parTransId="{B93BC021-ED24-4191-B3DC-195DE6D0ECA2}" sibTransId="{6E773DF6-7BC7-4EE9-BEE9-12C9DBC02309}"/>
    <dgm:cxn modelId="{F1BCEAD8-7376-488F-B233-DD2AA9BD2E2E}" type="presParOf" srcId="{468AA953-F845-444C-A08F-08DD169C8C08}" destId="{4DEA790E-620E-474E-BE1D-6854E602EB93}" srcOrd="0" destOrd="0" presId="urn:microsoft.com/office/officeart/2016/7/layout/RepeatingBendingProcessNew"/>
    <dgm:cxn modelId="{3977380B-CD58-48BF-BBF3-61AA17455A38}" type="presParOf" srcId="{468AA953-F845-444C-A08F-08DD169C8C08}" destId="{EB828072-D899-4B8A-B13D-5A8A4AC506BB}" srcOrd="1" destOrd="0" presId="urn:microsoft.com/office/officeart/2016/7/layout/RepeatingBendingProcessNew"/>
    <dgm:cxn modelId="{7ADEA464-1B2A-4525-85A5-8C2AC88A59C6}" type="presParOf" srcId="{EB828072-D899-4B8A-B13D-5A8A4AC506BB}" destId="{EF5ED16F-D3C4-4010-B2F3-B54313635501}" srcOrd="0" destOrd="0" presId="urn:microsoft.com/office/officeart/2016/7/layout/RepeatingBendingProcessNew"/>
    <dgm:cxn modelId="{003D8166-5864-462D-8B3B-5256F46403CC}" type="presParOf" srcId="{468AA953-F845-444C-A08F-08DD169C8C08}" destId="{51FE8045-263A-4FC3-B949-8629B04713CD}" srcOrd="2" destOrd="0" presId="urn:microsoft.com/office/officeart/2016/7/layout/RepeatingBendingProcessNew"/>
    <dgm:cxn modelId="{DEE2EF42-8A91-4187-90E3-B0C77BD2159D}" type="presParOf" srcId="{468AA953-F845-444C-A08F-08DD169C8C08}" destId="{56329750-DE9D-4AF7-B6B5-71359D879B85}" srcOrd="3" destOrd="0" presId="urn:microsoft.com/office/officeart/2016/7/layout/RepeatingBendingProcessNew"/>
    <dgm:cxn modelId="{DD4BB5B9-0728-4DDF-A0FF-FA115F711B32}" type="presParOf" srcId="{56329750-DE9D-4AF7-B6B5-71359D879B85}" destId="{3909702B-C681-44FC-BEFF-11172BCEF4CC}" srcOrd="0" destOrd="0" presId="urn:microsoft.com/office/officeart/2016/7/layout/RepeatingBendingProcessNew"/>
    <dgm:cxn modelId="{3739CB25-510C-4BC5-8F6B-236A67C5EEC0}" type="presParOf" srcId="{468AA953-F845-444C-A08F-08DD169C8C08}" destId="{AF682145-9D3B-43B0-9EFD-E633B9C64EB4}" srcOrd="4" destOrd="0" presId="urn:microsoft.com/office/officeart/2016/7/layout/RepeatingBendingProcessNew"/>
    <dgm:cxn modelId="{0DB1868B-B4D7-42C7-9507-39C3CCAA741D}" type="presParOf" srcId="{468AA953-F845-444C-A08F-08DD169C8C08}" destId="{91F4455C-9E31-4737-AC33-7CFB3ECE48F2}" srcOrd="5" destOrd="0" presId="urn:microsoft.com/office/officeart/2016/7/layout/RepeatingBendingProcessNew"/>
    <dgm:cxn modelId="{F5870F82-D247-4F3E-8329-7EB9BB1ED58F}" type="presParOf" srcId="{91F4455C-9E31-4737-AC33-7CFB3ECE48F2}" destId="{BD0E23C6-BC51-4A51-BE53-31F4301C075A}" srcOrd="0" destOrd="0" presId="urn:microsoft.com/office/officeart/2016/7/layout/RepeatingBendingProcessNew"/>
    <dgm:cxn modelId="{78969C83-4117-4314-9779-7A466E184C9C}" type="presParOf" srcId="{468AA953-F845-444C-A08F-08DD169C8C08}" destId="{FFFBA407-6E94-4265-AB0C-B9943871DE99}" srcOrd="6" destOrd="0" presId="urn:microsoft.com/office/officeart/2016/7/layout/RepeatingBendingProcessNew"/>
    <dgm:cxn modelId="{41CD3A1E-A38E-4ACB-89E0-7E51FD4C6E18}" type="presParOf" srcId="{468AA953-F845-444C-A08F-08DD169C8C08}" destId="{79312B88-052A-4BA2-84A6-35B4AC3D1B70}" srcOrd="7" destOrd="0" presId="urn:microsoft.com/office/officeart/2016/7/layout/RepeatingBendingProcessNew"/>
    <dgm:cxn modelId="{666B7E67-1788-4924-A864-1DA860F0A8D1}" type="presParOf" srcId="{79312B88-052A-4BA2-84A6-35B4AC3D1B70}" destId="{3D4911FB-93A2-41A4-BAB3-ECE5CE98812F}" srcOrd="0" destOrd="0" presId="urn:microsoft.com/office/officeart/2016/7/layout/RepeatingBendingProcessNew"/>
    <dgm:cxn modelId="{6ED13047-D7A7-47B3-8FCA-AD5EC72097B3}" type="presParOf" srcId="{468AA953-F845-444C-A08F-08DD169C8C08}" destId="{059D1C2B-903C-4CCE-A88F-62255D8D3E85}" srcOrd="8"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983121D-F58E-49B2-A0F2-8C1FA1E66B5B}"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E43DFC20-8BB8-41AD-85AA-009F2D5EC58D}">
      <dgm:prSet/>
      <dgm:spPr/>
      <dgm:t>
        <a:bodyPr/>
        <a:lstStyle/>
        <a:p>
          <a:r>
            <a:rPr lang="en-US"/>
            <a:t>The sticks as much as possible to the design system of the </a:t>
          </a:r>
          <a:r>
            <a:rPr lang="en-US">
              <a:hlinkClick xmlns:r="http://schemas.openxmlformats.org/officeDocument/2006/relationships" r:id="rId1"/>
            </a:rPr>
            <a:t>Balancee Platform</a:t>
          </a:r>
          <a:r>
            <a:rPr lang="en-US"/>
            <a:t>. It maintains the principle theme of blue and white, as is even done in this presentation.</a:t>
          </a:r>
        </a:p>
      </dgm:t>
    </dgm:pt>
    <dgm:pt modelId="{BFC222A0-DBC2-4E33-94CD-2C12EFDB1625}" type="parTrans" cxnId="{AE6B74FD-36B9-437E-810F-3C9AE4CD3D11}">
      <dgm:prSet/>
      <dgm:spPr/>
      <dgm:t>
        <a:bodyPr/>
        <a:lstStyle/>
        <a:p>
          <a:endParaRPr lang="en-US"/>
        </a:p>
      </dgm:t>
    </dgm:pt>
    <dgm:pt modelId="{0DDF2B82-9DB9-417A-9E7C-AF6E1F88AF61}" type="sibTrans" cxnId="{AE6B74FD-36B9-437E-810F-3C9AE4CD3D11}">
      <dgm:prSet/>
      <dgm:spPr/>
      <dgm:t>
        <a:bodyPr/>
        <a:lstStyle/>
        <a:p>
          <a:endParaRPr lang="en-US"/>
        </a:p>
      </dgm:t>
    </dgm:pt>
    <dgm:pt modelId="{BE9919F6-6BF1-4463-BC04-01BEB89A2924}">
      <dgm:prSet/>
      <dgm:spPr/>
      <dgm:t>
        <a:bodyPr/>
        <a:lstStyle/>
        <a:p>
          <a:r>
            <a:rPr lang="en-US"/>
            <a:t>The three routes created stick very highly to this theme, and apply the theme appropriately i.e. only when necessary, to ensure the styling of the site is simple and user-friendly.</a:t>
          </a:r>
        </a:p>
      </dgm:t>
    </dgm:pt>
    <dgm:pt modelId="{7E63D697-C7BA-4234-8CC9-DFB6521087B5}" type="parTrans" cxnId="{DB2005B9-53F7-4696-8F7F-2ECC9DA65EAF}">
      <dgm:prSet/>
      <dgm:spPr/>
      <dgm:t>
        <a:bodyPr/>
        <a:lstStyle/>
        <a:p>
          <a:endParaRPr lang="en-US"/>
        </a:p>
      </dgm:t>
    </dgm:pt>
    <dgm:pt modelId="{7A0DF84A-267E-487E-9E09-9625F0A7D8C5}" type="sibTrans" cxnId="{DB2005B9-53F7-4696-8F7F-2ECC9DA65EAF}">
      <dgm:prSet/>
      <dgm:spPr/>
      <dgm:t>
        <a:bodyPr/>
        <a:lstStyle/>
        <a:p>
          <a:endParaRPr lang="en-US"/>
        </a:p>
      </dgm:t>
    </dgm:pt>
    <dgm:pt modelId="{60EE3211-1241-4044-BA2F-E4B5FBAFC384}">
      <dgm:prSet/>
      <dgm:spPr/>
      <dgm:t>
        <a:bodyPr/>
        <a:lstStyle/>
        <a:p>
          <a:r>
            <a:rPr lang="en-US"/>
            <a:t>User interactivity with buttons, forms and other elements is added in terms of subtle animations, hover features, et cetera.</a:t>
          </a:r>
        </a:p>
      </dgm:t>
    </dgm:pt>
    <dgm:pt modelId="{C54025C8-BECC-4A9E-92F1-7ACF61CD2517}" type="parTrans" cxnId="{43ADB7CD-21B2-4A8B-AE08-4828059BF925}">
      <dgm:prSet/>
      <dgm:spPr/>
      <dgm:t>
        <a:bodyPr/>
        <a:lstStyle/>
        <a:p>
          <a:endParaRPr lang="en-US"/>
        </a:p>
      </dgm:t>
    </dgm:pt>
    <dgm:pt modelId="{AEE292DE-B33F-4AC7-BF4E-38E12265D94C}" type="sibTrans" cxnId="{43ADB7CD-21B2-4A8B-AE08-4828059BF925}">
      <dgm:prSet/>
      <dgm:spPr/>
      <dgm:t>
        <a:bodyPr/>
        <a:lstStyle/>
        <a:p>
          <a:endParaRPr lang="en-US"/>
        </a:p>
      </dgm:t>
    </dgm:pt>
    <dgm:pt modelId="{EA4530FD-50CD-4906-B69C-FBFEDB0CEB0E}" type="pres">
      <dgm:prSet presAssocID="{A983121D-F58E-49B2-A0F2-8C1FA1E66B5B}" presName="outerComposite" presStyleCnt="0">
        <dgm:presLayoutVars>
          <dgm:chMax val="5"/>
          <dgm:dir/>
          <dgm:resizeHandles val="exact"/>
        </dgm:presLayoutVars>
      </dgm:prSet>
      <dgm:spPr/>
    </dgm:pt>
    <dgm:pt modelId="{3C6390C7-2B9B-43C5-92A6-E14738BE40BF}" type="pres">
      <dgm:prSet presAssocID="{A983121D-F58E-49B2-A0F2-8C1FA1E66B5B}" presName="dummyMaxCanvas" presStyleCnt="0">
        <dgm:presLayoutVars/>
      </dgm:prSet>
      <dgm:spPr/>
    </dgm:pt>
    <dgm:pt modelId="{0DFA02A6-B142-4187-95AF-8D7ED60DF501}" type="pres">
      <dgm:prSet presAssocID="{A983121D-F58E-49B2-A0F2-8C1FA1E66B5B}" presName="ThreeNodes_1" presStyleLbl="node1" presStyleIdx="0" presStyleCnt="3">
        <dgm:presLayoutVars>
          <dgm:bulletEnabled val="1"/>
        </dgm:presLayoutVars>
      </dgm:prSet>
      <dgm:spPr/>
    </dgm:pt>
    <dgm:pt modelId="{1FAA9602-7B59-49F6-AE7B-D7FE97264735}" type="pres">
      <dgm:prSet presAssocID="{A983121D-F58E-49B2-A0F2-8C1FA1E66B5B}" presName="ThreeNodes_2" presStyleLbl="node1" presStyleIdx="1" presStyleCnt="3">
        <dgm:presLayoutVars>
          <dgm:bulletEnabled val="1"/>
        </dgm:presLayoutVars>
      </dgm:prSet>
      <dgm:spPr/>
    </dgm:pt>
    <dgm:pt modelId="{D1C7C92A-171D-49B3-ABFB-1E7E98FBB6D9}" type="pres">
      <dgm:prSet presAssocID="{A983121D-F58E-49B2-A0F2-8C1FA1E66B5B}" presName="ThreeNodes_3" presStyleLbl="node1" presStyleIdx="2" presStyleCnt="3">
        <dgm:presLayoutVars>
          <dgm:bulletEnabled val="1"/>
        </dgm:presLayoutVars>
      </dgm:prSet>
      <dgm:spPr/>
    </dgm:pt>
    <dgm:pt modelId="{AF5C9BEB-10D0-4AF3-BE58-3F4F5D711101}" type="pres">
      <dgm:prSet presAssocID="{A983121D-F58E-49B2-A0F2-8C1FA1E66B5B}" presName="ThreeConn_1-2" presStyleLbl="fgAccFollowNode1" presStyleIdx="0" presStyleCnt="2">
        <dgm:presLayoutVars>
          <dgm:bulletEnabled val="1"/>
        </dgm:presLayoutVars>
      </dgm:prSet>
      <dgm:spPr/>
    </dgm:pt>
    <dgm:pt modelId="{DB29AF67-3CCF-4BAE-BB3F-CC820271A025}" type="pres">
      <dgm:prSet presAssocID="{A983121D-F58E-49B2-A0F2-8C1FA1E66B5B}" presName="ThreeConn_2-3" presStyleLbl="fgAccFollowNode1" presStyleIdx="1" presStyleCnt="2">
        <dgm:presLayoutVars>
          <dgm:bulletEnabled val="1"/>
        </dgm:presLayoutVars>
      </dgm:prSet>
      <dgm:spPr/>
    </dgm:pt>
    <dgm:pt modelId="{B6350990-B25E-475C-9927-2583C57CEDFA}" type="pres">
      <dgm:prSet presAssocID="{A983121D-F58E-49B2-A0F2-8C1FA1E66B5B}" presName="ThreeNodes_1_text" presStyleLbl="node1" presStyleIdx="2" presStyleCnt="3">
        <dgm:presLayoutVars>
          <dgm:bulletEnabled val="1"/>
        </dgm:presLayoutVars>
      </dgm:prSet>
      <dgm:spPr/>
    </dgm:pt>
    <dgm:pt modelId="{08B69F52-8441-433B-9DA7-874A53D3700D}" type="pres">
      <dgm:prSet presAssocID="{A983121D-F58E-49B2-A0F2-8C1FA1E66B5B}" presName="ThreeNodes_2_text" presStyleLbl="node1" presStyleIdx="2" presStyleCnt="3">
        <dgm:presLayoutVars>
          <dgm:bulletEnabled val="1"/>
        </dgm:presLayoutVars>
      </dgm:prSet>
      <dgm:spPr/>
    </dgm:pt>
    <dgm:pt modelId="{C6410076-3CFB-407B-BC6E-1CC6D3DA9F68}" type="pres">
      <dgm:prSet presAssocID="{A983121D-F58E-49B2-A0F2-8C1FA1E66B5B}" presName="ThreeNodes_3_text" presStyleLbl="node1" presStyleIdx="2" presStyleCnt="3">
        <dgm:presLayoutVars>
          <dgm:bulletEnabled val="1"/>
        </dgm:presLayoutVars>
      </dgm:prSet>
      <dgm:spPr/>
    </dgm:pt>
  </dgm:ptLst>
  <dgm:cxnLst>
    <dgm:cxn modelId="{86BC071B-042F-4F1E-8C39-8F4D06D5A3F9}" type="presOf" srcId="{60EE3211-1241-4044-BA2F-E4B5FBAFC384}" destId="{C6410076-3CFB-407B-BC6E-1CC6D3DA9F68}" srcOrd="1" destOrd="0" presId="urn:microsoft.com/office/officeart/2005/8/layout/vProcess5"/>
    <dgm:cxn modelId="{82CBC126-E7F9-4D71-932C-66E2AB4F53D4}" type="presOf" srcId="{7A0DF84A-267E-487E-9E09-9625F0A7D8C5}" destId="{DB29AF67-3CCF-4BAE-BB3F-CC820271A025}" srcOrd="0" destOrd="0" presId="urn:microsoft.com/office/officeart/2005/8/layout/vProcess5"/>
    <dgm:cxn modelId="{11C4833A-510F-4E2D-A36A-410B476A18C4}" type="presOf" srcId="{E43DFC20-8BB8-41AD-85AA-009F2D5EC58D}" destId="{B6350990-B25E-475C-9927-2583C57CEDFA}" srcOrd="1" destOrd="0" presId="urn:microsoft.com/office/officeart/2005/8/layout/vProcess5"/>
    <dgm:cxn modelId="{294D2479-0FA3-4AB1-87B0-767D6D5BBD40}" type="presOf" srcId="{BE9919F6-6BF1-4463-BC04-01BEB89A2924}" destId="{1FAA9602-7B59-49F6-AE7B-D7FE97264735}" srcOrd="0" destOrd="0" presId="urn:microsoft.com/office/officeart/2005/8/layout/vProcess5"/>
    <dgm:cxn modelId="{8B6406B8-F589-4E69-9382-9B6D6720EBE3}" type="presOf" srcId="{60EE3211-1241-4044-BA2F-E4B5FBAFC384}" destId="{D1C7C92A-171D-49B3-ABFB-1E7E98FBB6D9}" srcOrd="0" destOrd="0" presId="urn:microsoft.com/office/officeart/2005/8/layout/vProcess5"/>
    <dgm:cxn modelId="{DB2005B9-53F7-4696-8F7F-2ECC9DA65EAF}" srcId="{A983121D-F58E-49B2-A0F2-8C1FA1E66B5B}" destId="{BE9919F6-6BF1-4463-BC04-01BEB89A2924}" srcOrd="1" destOrd="0" parTransId="{7E63D697-C7BA-4234-8CC9-DFB6521087B5}" sibTransId="{7A0DF84A-267E-487E-9E09-9625F0A7D8C5}"/>
    <dgm:cxn modelId="{5E92A2C5-3025-4143-BB5C-F5F720DA352E}" type="presOf" srcId="{E43DFC20-8BB8-41AD-85AA-009F2D5EC58D}" destId="{0DFA02A6-B142-4187-95AF-8D7ED60DF501}" srcOrd="0" destOrd="0" presId="urn:microsoft.com/office/officeart/2005/8/layout/vProcess5"/>
    <dgm:cxn modelId="{43ADB7CD-21B2-4A8B-AE08-4828059BF925}" srcId="{A983121D-F58E-49B2-A0F2-8C1FA1E66B5B}" destId="{60EE3211-1241-4044-BA2F-E4B5FBAFC384}" srcOrd="2" destOrd="0" parTransId="{C54025C8-BECC-4A9E-92F1-7ACF61CD2517}" sibTransId="{AEE292DE-B33F-4AC7-BF4E-38E12265D94C}"/>
    <dgm:cxn modelId="{8437DCCF-C52C-477E-ABA4-BA37ECC0D8C5}" type="presOf" srcId="{A983121D-F58E-49B2-A0F2-8C1FA1E66B5B}" destId="{EA4530FD-50CD-4906-B69C-FBFEDB0CEB0E}" srcOrd="0" destOrd="0" presId="urn:microsoft.com/office/officeart/2005/8/layout/vProcess5"/>
    <dgm:cxn modelId="{EE6D3BE5-3B67-47B8-896E-AFEFCA63E9BC}" type="presOf" srcId="{0DDF2B82-9DB9-417A-9E7C-AF6E1F88AF61}" destId="{AF5C9BEB-10D0-4AF3-BE58-3F4F5D711101}" srcOrd="0" destOrd="0" presId="urn:microsoft.com/office/officeart/2005/8/layout/vProcess5"/>
    <dgm:cxn modelId="{DF15B8EF-0C4B-4222-ACFB-21F1522C7545}" type="presOf" srcId="{BE9919F6-6BF1-4463-BC04-01BEB89A2924}" destId="{08B69F52-8441-433B-9DA7-874A53D3700D}" srcOrd="1" destOrd="0" presId="urn:microsoft.com/office/officeart/2005/8/layout/vProcess5"/>
    <dgm:cxn modelId="{AE6B74FD-36B9-437E-810F-3C9AE4CD3D11}" srcId="{A983121D-F58E-49B2-A0F2-8C1FA1E66B5B}" destId="{E43DFC20-8BB8-41AD-85AA-009F2D5EC58D}" srcOrd="0" destOrd="0" parTransId="{BFC222A0-DBC2-4E33-94CD-2C12EFDB1625}" sibTransId="{0DDF2B82-9DB9-417A-9E7C-AF6E1F88AF61}"/>
    <dgm:cxn modelId="{18D3E6C6-40EC-4B81-9CA0-27D774271C60}" type="presParOf" srcId="{EA4530FD-50CD-4906-B69C-FBFEDB0CEB0E}" destId="{3C6390C7-2B9B-43C5-92A6-E14738BE40BF}" srcOrd="0" destOrd="0" presId="urn:microsoft.com/office/officeart/2005/8/layout/vProcess5"/>
    <dgm:cxn modelId="{C09446D5-A2E9-48AD-897D-02BFC09FF6F0}" type="presParOf" srcId="{EA4530FD-50CD-4906-B69C-FBFEDB0CEB0E}" destId="{0DFA02A6-B142-4187-95AF-8D7ED60DF501}" srcOrd="1" destOrd="0" presId="urn:microsoft.com/office/officeart/2005/8/layout/vProcess5"/>
    <dgm:cxn modelId="{BE926B6A-9566-438C-B9DC-296991BF1E6E}" type="presParOf" srcId="{EA4530FD-50CD-4906-B69C-FBFEDB0CEB0E}" destId="{1FAA9602-7B59-49F6-AE7B-D7FE97264735}" srcOrd="2" destOrd="0" presId="urn:microsoft.com/office/officeart/2005/8/layout/vProcess5"/>
    <dgm:cxn modelId="{DFFB55CE-6D61-4B25-B7F0-A2CB8BE8A512}" type="presParOf" srcId="{EA4530FD-50CD-4906-B69C-FBFEDB0CEB0E}" destId="{D1C7C92A-171D-49B3-ABFB-1E7E98FBB6D9}" srcOrd="3" destOrd="0" presId="urn:microsoft.com/office/officeart/2005/8/layout/vProcess5"/>
    <dgm:cxn modelId="{73C73ECB-7F75-4232-A8FC-EB527238DE7A}" type="presParOf" srcId="{EA4530FD-50CD-4906-B69C-FBFEDB0CEB0E}" destId="{AF5C9BEB-10D0-4AF3-BE58-3F4F5D711101}" srcOrd="4" destOrd="0" presId="urn:microsoft.com/office/officeart/2005/8/layout/vProcess5"/>
    <dgm:cxn modelId="{A80656D9-E5CA-4DA8-ADF5-582EC63BE936}" type="presParOf" srcId="{EA4530FD-50CD-4906-B69C-FBFEDB0CEB0E}" destId="{DB29AF67-3CCF-4BAE-BB3F-CC820271A025}" srcOrd="5" destOrd="0" presId="urn:microsoft.com/office/officeart/2005/8/layout/vProcess5"/>
    <dgm:cxn modelId="{A8F6B967-3D2F-4F64-8892-5BC017FD90DA}" type="presParOf" srcId="{EA4530FD-50CD-4906-B69C-FBFEDB0CEB0E}" destId="{B6350990-B25E-475C-9927-2583C57CEDFA}" srcOrd="6" destOrd="0" presId="urn:microsoft.com/office/officeart/2005/8/layout/vProcess5"/>
    <dgm:cxn modelId="{5590BB0A-B5EA-4DDE-BE13-2A1F715EEDC5}" type="presParOf" srcId="{EA4530FD-50CD-4906-B69C-FBFEDB0CEB0E}" destId="{08B69F52-8441-433B-9DA7-874A53D3700D}" srcOrd="7" destOrd="0" presId="urn:microsoft.com/office/officeart/2005/8/layout/vProcess5"/>
    <dgm:cxn modelId="{7FF3DDC4-5478-46B4-B1A4-B78F6FABF7A3}" type="presParOf" srcId="{EA4530FD-50CD-4906-B69C-FBFEDB0CEB0E}" destId="{C6410076-3CFB-407B-BC6E-1CC6D3DA9F68}"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0918778-3F3F-4119-A21F-A0781464E09D}" type="doc">
      <dgm:prSet loTypeId="urn:microsoft.com/office/officeart/2018/5/layout/IconLeaf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BB7EF79-32A8-4D96-AB44-371C741689B5}">
      <dgm:prSet custT="1"/>
      <dgm:spPr/>
      <dgm:t>
        <a:bodyPr/>
        <a:lstStyle/>
        <a:p>
          <a:pPr>
            <a:defRPr cap="all"/>
          </a:pPr>
          <a:r>
            <a:rPr lang="en-US" sz="1400" b="1" dirty="0"/>
            <a:t>The UI, UX and business decisions I made to come up with the following is from a blend of the instructions given and my own ideas for a business. </a:t>
          </a:r>
        </a:p>
      </dgm:t>
    </dgm:pt>
    <dgm:pt modelId="{25AC0F5A-8DAC-456F-889D-3706E1E5CCE4}" type="parTrans" cxnId="{352A0791-63D5-4D8A-A17D-6C3CFFC160EB}">
      <dgm:prSet/>
      <dgm:spPr/>
      <dgm:t>
        <a:bodyPr/>
        <a:lstStyle/>
        <a:p>
          <a:endParaRPr lang="en-US"/>
        </a:p>
      </dgm:t>
    </dgm:pt>
    <dgm:pt modelId="{221888F6-F54B-4323-95FD-21B1F017F6D9}" type="sibTrans" cxnId="{352A0791-63D5-4D8A-A17D-6C3CFFC160EB}">
      <dgm:prSet/>
      <dgm:spPr/>
      <dgm:t>
        <a:bodyPr/>
        <a:lstStyle/>
        <a:p>
          <a:endParaRPr lang="en-US"/>
        </a:p>
      </dgm:t>
    </dgm:pt>
    <dgm:pt modelId="{56A7C0D6-078B-4ECB-9248-EA92FE4D55AB}">
      <dgm:prSet custT="1"/>
      <dgm:spPr/>
      <dgm:t>
        <a:bodyPr/>
        <a:lstStyle/>
        <a:p>
          <a:pPr>
            <a:defRPr cap="all"/>
          </a:pPr>
          <a:r>
            <a:rPr lang="en-US" sz="1600" b="1" dirty="0"/>
            <a:t>I am sure if I am hired for the role, I can reflect your intentions better.</a:t>
          </a:r>
        </a:p>
      </dgm:t>
    </dgm:pt>
    <dgm:pt modelId="{03E58C2A-013D-4855-BE07-082E31C52783}" type="parTrans" cxnId="{0BA54603-B43F-42BB-ADCD-2452535DC809}">
      <dgm:prSet/>
      <dgm:spPr/>
      <dgm:t>
        <a:bodyPr/>
        <a:lstStyle/>
        <a:p>
          <a:endParaRPr lang="en-US"/>
        </a:p>
      </dgm:t>
    </dgm:pt>
    <dgm:pt modelId="{569D0390-2CFA-4A8C-B61B-3DA512C3F9A2}" type="sibTrans" cxnId="{0BA54603-B43F-42BB-ADCD-2452535DC809}">
      <dgm:prSet/>
      <dgm:spPr/>
      <dgm:t>
        <a:bodyPr/>
        <a:lstStyle/>
        <a:p>
          <a:endParaRPr lang="en-US"/>
        </a:p>
      </dgm:t>
    </dgm:pt>
    <dgm:pt modelId="{745FF01E-18B5-4D1D-A408-776E4D9B0684}" type="pres">
      <dgm:prSet presAssocID="{F0918778-3F3F-4119-A21F-A0781464E09D}" presName="root" presStyleCnt="0">
        <dgm:presLayoutVars>
          <dgm:dir/>
          <dgm:resizeHandles val="exact"/>
        </dgm:presLayoutVars>
      </dgm:prSet>
      <dgm:spPr/>
    </dgm:pt>
    <dgm:pt modelId="{152503C6-FF7E-4865-8984-229667819A9C}" type="pres">
      <dgm:prSet presAssocID="{1BB7EF79-32A8-4D96-AB44-371C741689B5}" presName="compNode" presStyleCnt="0"/>
      <dgm:spPr/>
    </dgm:pt>
    <dgm:pt modelId="{9E3B8966-3AAF-43D9-BCB9-ED5D15652C5A}" type="pres">
      <dgm:prSet presAssocID="{1BB7EF79-32A8-4D96-AB44-371C741689B5}" presName="iconBgRect" presStyleLbl="bgShp" presStyleIdx="0" presStyleCnt="2"/>
      <dgm:spPr>
        <a:prstGeom prst="round2DiagRect">
          <a:avLst>
            <a:gd name="adj1" fmla="val 29727"/>
            <a:gd name="adj2" fmla="val 0"/>
          </a:avLst>
        </a:prstGeom>
      </dgm:spPr>
    </dgm:pt>
    <dgm:pt modelId="{3BF38AD2-DCA6-4E07-9840-88AAC1A432D0}" type="pres">
      <dgm:prSet presAssocID="{1BB7EF79-32A8-4D96-AB44-371C741689B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749327FC-C961-4D71-A6FC-3D728BD18B0E}" type="pres">
      <dgm:prSet presAssocID="{1BB7EF79-32A8-4D96-AB44-371C741689B5}" presName="spaceRect" presStyleCnt="0"/>
      <dgm:spPr/>
    </dgm:pt>
    <dgm:pt modelId="{7E5AAE27-2095-4A5B-9611-3B06BCAB5612}" type="pres">
      <dgm:prSet presAssocID="{1BB7EF79-32A8-4D96-AB44-371C741689B5}" presName="textRect" presStyleLbl="revTx" presStyleIdx="0" presStyleCnt="2">
        <dgm:presLayoutVars>
          <dgm:chMax val="1"/>
          <dgm:chPref val="1"/>
        </dgm:presLayoutVars>
      </dgm:prSet>
      <dgm:spPr/>
    </dgm:pt>
    <dgm:pt modelId="{D1C3922B-DE1A-4E7E-B64F-F998A62B66D3}" type="pres">
      <dgm:prSet presAssocID="{221888F6-F54B-4323-95FD-21B1F017F6D9}" presName="sibTrans" presStyleCnt="0"/>
      <dgm:spPr/>
    </dgm:pt>
    <dgm:pt modelId="{B9691F77-A6D5-4B50-81B9-6EDF1BC8E645}" type="pres">
      <dgm:prSet presAssocID="{56A7C0D6-078B-4ECB-9248-EA92FE4D55AB}" presName="compNode" presStyleCnt="0"/>
      <dgm:spPr/>
    </dgm:pt>
    <dgm:pt modelId="{204FC892-FA9D-451A-9F41-289F35B5B7F5}" type="pres">
      <dgm:prSet presAssocID="{56A7C0D6-078B-4ECB-9248-EA92FE4D55AB}" presName="iconBgRect" presStyleLbl="bgShp" presStyleIdx="1" presStyleCnt="2"/>
      <dgm:spPr>
        <a:prstGeom prst="round2DiagRect">
          <a:avLst>
            <a:gd name="adj1" fmla="val 29727"/>
            <a:gd name="adj2" fmla="val 0"/>
          </a:avLst>
        </a:prstGeom>
      </dgm:spPr>
    </dgm:pt>
    <dgm:pt modelId="{A7F14B36-698C-4075-8B96-A048C92A6F6E}" type="pres">
      <dgm:prSet presAssocID="{56A7C0D6-078B-4ECB-9248-EA92FE4D55A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ffice Worker"/>
        </a:ext>
      </dgm:extLst>
    </dgm:pt>
    <dgm:pt modelId="{DA2CFE1B-58B7-40C6-9406-47B6D8FB1B6D}" type="pres">
      <dgm:prSet presAssocID="{56A7C0D6-078B-4ECB-9248-EA92FE4D55AB}" presName="spaceRect" presStyleCnt="0"/>
      <dgm:spPr/>
    </dgm:pt>
    <dgm:pt modelId="{6744CFF2-C2A2-4878-91DA-3E6845EDC6C9}" type="pres">
      <dgm:prSet presAssocID="{56A7C0D6-078B-4ECB-9248-EA92FE4D55AB}" presName="textRect" presStyleLbl="revTx" presStyleIdx="1" presStyleCnt="2" custScaleY="89606">
        <dgm:presLayoutVars>
          <dgm:chMax val="1"/>
          <dgm:chPref val="1"/>
        </dgm:presLayoutVars>
      </dgm:prSet>
      <dgm:spPr/>
    </dgm:pt>
  </dgm:ptLst>
  <dgm:cxnLst>
    <dgm:cxn modelId="{0BA54603-B43F-42BB-ADCD-2452535DC809}" srcId="{F0918778-3F3F-4119-A21F-A0781464E09D}" destId="{56A7C0D6-078B-4ECB-9248-EA92FE4D55AB}" srcOrd="1" destOrd="0" parTransId="{03E58C2A-013D-4855-BE07-082E31C52783}" sibTransId="{569D0390-2CFA-4A8C-B61B-3DA512C3F9A2}"/>
    <dgm:cxn modelId="{CFE9C187-BC03-44E7-BA4D-244EB3279488}" type="presOf" srcId="{56A7C0D6-078B-4ECB-9248-EA92FE4D55AB}" destId="{6744CFF2-C2A2-4878-91DA-3E6845EDC6C9}" srcOrd="0" destOrd="0" presId="urn:microsoft.com/office/officeart/2018/5/layout/IconLeafLabelList"/>
    <dgm:cxn modelId="{27F15E8B-71FA-41FB-A65A-BD7665B896F0}" type="presOf" srcId="{F0918778-3F3F-4119-A21F-A0781464E09D}" destId="{745FF01E-18B5-4D1D-A408-776E4D9B0684}" srcOrd="0" destOrd="0" presId="urn:microsoft.com/office/officeart/2018/5/layout/IconLeafLabelList"/>
    <dgm:cxn modelId="{352A0791-63D5-4D8A-A17D-6C3CFFC160EB}" srcId="{F0918778-3F3F-4119-A21F-A0781464E09D}" destId="{1BB7EF79-32A8-4D96-AB44-371C741689B5}" srcOrd="0" destOrd="0" parTransId="{25AC0F5A-8DAC-456F-889D-3706E1E5CCE4}" sibTransId="{221888F6-F54B-4323-95FD-21B1F017F6D9}"/>
    <dgm:cxn modelId="{B4466896-8D21-424A-BE81-376E531DC9BD}" type="presOf" srcId="{1BB7EF79-32A8-4D96-AB44-371C741689B5}" destId="{7E5AAE27-2095-4A5B-9611-3B06BCAB5612}" srcOrd="0" destOrd="0" presId="urn:microsoft.com/office/officeart/2018/5/layout/IconLeafLabelList"/>
    <dgm:cxn modelId="{A117F0A9-5098-4D87-8929-D9DD629B15A7}" type="presParOf" srcId="{745FF01E-18B5-4D1D-A408-776E4D9B0684}" destId="{152503C6-FF7E-4865-8984-229667819A9C}" srcOrd="0" destOrd="0" presId="urn:microsoft.com/office/officeart/2018/5/layout/IconLeafLabelList"/>
    <dgm:cxn modelId="{92B7F311-50FC-4F44-8330-3CEF3545F031}" type="presParOf" srcId="{152503C6-FF7E-4865-8984-229667819A9C}" destId="{9E3B8966-3AAF-43D9-BCB9-ED5D15652C5A}" srcOrd="0" destOrd="0" presId="urn:microsoft.com/office/officeart/2018/5/layout/IconLeafLabelList"/>
    <dgm:cxn modelId="{84D63455-DF87-4F29-9185-E5AAF1DF862A}" type="presParOf" srcId="{152503C6-FF7E-4865-8984-229667819A9C}" destId="{3BF38AD2-DCA6-4E07-9840-88AAC1A432D0}" srcOrd="1" destOrd="0" presId="urn:microsoft.com/office/officeart/2018/5/layout/IconLeafLabelList"/>
    <dgm:cxn modelId="{CFB6CF2F-14B6-420F-AAF8-E3C4448A8737}" type="presParOf" srcId="{152503C6-FF7E-4865-8984-229667819A9C}" destId="{749327FC-C961-4D71-A6FC-3D728BD18B0E}" srcOrd="2" destOrd="0" presId="urn:microsoft.com/office/officeart/2018/5/layout/IconLeafLabelList"/>
    <dgm:cxn modelId="{35E3F55E-016D-48CD-9F66-59FC873DF682}" type="presParOf" srcId="{152503C6-FF7E-4865-8984-229667819A9C}" destId="{7E5AAE27-2095-4A5B-9611-3B06BCAB5612}" srcOrd="3" destOrd="0" presId="urn:microsoft.com/office/officeart/2018/5/layout/IconLeafLabelList"/>
    <dgm:cxn modelId="{819128B6-93A6-4816-96B7-44BDF12246AD}" type="presParOf" srcId="{745FF01E-18B5-4D1D-A408-776E4D9B0684}" destId="{D1C3922B-DE1A-4E7E-B64F-F998A62B66D3}" srcOrd="1" destOrd="0" presId="urn:microsoft.com/office/officeart/2018/5/layout/IconLeafLabelList"/>
    <dgm:cxn modelId="{5AEB53C4-AA8B-4D75-912D-B94F88F70BBE}" type="presParOf" srcId="{745FF01E-18B5-4D1D-A408-776E4D9B0684}" destId="{B9691F77-A6D5-4B50-81B9-6EDF1BC8E645}" srcOrd="2" destOrd="0" presId="urn:microsoft.com/office/officeart/2018/5/layout/IconLeafLabelList"/>
    <dgm:cxn modelId="{02829D79-A4DF-422A-AECD-C1672B4C52DB}" type="presParOf" srcId="{B9691F77-A6D5-4B50-81B9-6EDF1BC8E645}" destId="{204FC892-FA9D-451A-9F41-289F35B5B7F5}" srcOrd="0" destOrd="0" presId="urn:microsoft.com/office/officeart/2018/5/layout/IconLeafLabelList"/>
    <dgm:cxn modelId="{AC6E1CAE-8B2C-4CDC-99B0-5969DCACACBD}" type="presParOf" srcId="{B9691F77-A6D5-4B50-81B9-6EDF1BC8E645}" destId="{A7F14B36-698C-4075-8B96-A048C92A6F6E}" srcOrd="1" destOrd="0" presId="urn:microsoft.com/office/officeart/2018/5/layout/IconLeafLabelList"/>
    <dgm:cxn modelId="{09B6CD96-1D56-44D7-8429-80E9BDEDC93B}" type="presParOf" srcId="{B9691F77-A6D5-4B50-81B9-6EDF1BC8E645}" destId="{DA2CFE1B-58B7-40C6-9406-47B6D8FB1B6D}" srcOrd="2" destOrd="0" presId="urn:microsoft.com/office/officeart/2018/5/layout/IconLeafLabelList"/>
    <dgm:cxn modelId="{AA864B81-8872-4766-83FE-C26CF29A0A0F}" type="presParOf" srcId="{B9691F77-A6D5-4B50-81B9-6EDF1BC8E645}" destId="{6744CFF2-C2A2-4878-91DA-3E6845EDC6C9}"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D74D0C0-1533-4B5A-8428-7A66D724945E}"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231E396E-925F-41FF-8BE1-833FB391D297}">
      <dgm:prSet/>
      <dgm:spPr/>
      <dgm:t>
        <a:bodyPr/>
        <a:lstStyle/>
        <a:p>
          <a:r>
            <a:rPr lang="en-US"/>
            <a:t>The project was written using React + TypeScript, with Vite as the Development Server, Build tool, and other functions it serves.</a:t>
          </a:r>
        </a:p>
      </dgm:t>
    </dgm:pt>
    <dgm:pt modelId="{0DBF8B58-B875-478F-AB8C-A91054C692A0}" type="parTrans" cxnId="{AA5895CE-E411-4D70-887C-12392982951A}">
      <dgm:prSet/>
      <dgm:spPr/>
      <dgm:t>
        <a:bodyPr/>
        <a:lstStyle/>
        <a:p>
          <a:endParaRPr lang="en-US"/>
        </a:p>
      </dgm:t>
    </dgm:pt>
    <dgm:pt modelId="{46309CA1-25D2-431F-A9B8-B09C65298BEA}" type="sibTrans" cxnId="{AA5895CE-E411-4D70-887C-12392982951A}">
      <dgm:prSet/>
      <dgm:spPr/>
      <dgm:t>
        <a:bodyPr/>
        <a:lstStyle/>
        <a:p>
          <a:endParaRPr lang="en-US"/>
        </a:p>
      </dgm:t>
    </dgm:pt>
    <dgm:pt modelId="{EE1206D1-8B88-4995-BD44-66A0D16E36E2}">
      <dgm:prSet/>
      <dgm:spPr/>
      <dgm:t>
        <a:bodyPr/>
        <a:lstStyle/>
        <a:p>
          <a:r>
            <a:rPr lang="en-US"/>
            <a:t>The project uses Tailwind CSS for its styling</a:t>
          </a:r>
        </a:p>
      </dgm:t>
    </dgm:pt>
    <dgm:pt modelId="{682C86A7-4CEE-40A9-9172-0181C8CA37CC}" type="parTrans" cxnId="{E6D0A034-6238-42A8-AEE5-349BD4424201}">
      <dgm:prSet/>
      <dgm:spPr/>
      <dgm:t>
        <a:bodyPr/>
        <a:lstStyle/>
        <a:p>
          <a:endParaRPr lang="en-US"/>
        </a:p>
      </dgm:t>
    </dgm:pt>
    <dgm:pt modelId="{B0FE18BF-2857-42A1-A5B8-375C557F8819}" type="sibTrans" cxnId="{E6D0A034-6238-42A8-AEE5-349BD4424201}">
      <dgm:prSet/>
      <dgm:spPr/>
      <dgm:t>
        <a:bodyPr/>
        <a:lstStyle/>
        <a:p>
          <a:endParaRPr lang="en-US"/>
        </a:p>
      </dgm:t>
    </dgm:pt>
    <dgm:pt modelId="{110FCF9A-AFF9-47A0-B141-1E48073190DE}">
      <dgm:prSet/>
      <dgm:spPr/>
      <dgm:t>
        <a:bodyPr/>
        <a:lstStyle/>
        <a:p>
          <a:r>
            <a:rPr lang="en-US"/>
            <a:t>Other libraries were installed:</a:t>
          </a:r>
        </a:p>
      </dgm:t>
    </dgm:pt>
    <dgm:pt modelId="{2164B3CC-A35B-4510-ADA3-39FB392300F1}" type="parTrans" cxnId="{823D6301-F046-4F97-9F52-2B753AA214A5}">
      <dgm:prSet/>
      <dgm:spPr/>
      <dgm:t>
        <a:bodyPr/>
        <a:lstStyle/>
        <a:p>
          <a:endParaRPr lang="en-US"/>
        </a:p>
      </dgm:t>
    </dgm:pt>
    <dgm:pt modelId="{4E783F3D-1C01-4F61-B60C-7D9CD65EE564}" type="sibTrans" cxnId="{823D6301-F046-4F97-9F52-2B753AA214A5}">
      <dgm:prSet/>
      <dgm:spPr/>
      <dgm:t>
        <a:bodyPr/>
        <a:lstStyle/>
        <a:p>
          <a:endParaRPr lang="en-US"/>
        </a:p>
      </dgm:t>
    </dgm:pt>
    <dgm:pt modelId="{3BDFFD2B-95F4-4906-9F81-E65A3F779795}">
      <dgm:prSet/>
      <dgm:spPr/>
      <dgm:t>
        <a:bodyPr/>
        <a:lstStyle/>
        <a:p>
          <a:r>
            <a:rPr lang="en-US"/>
            <a:t>React Router DOM handles the routing</a:t>
          </a:r>
        </a:p>
      </dgm:t>
    </dgm:pt>
    <dgm:pt modelId="{08E1BF70-1518-4BDE-8869-99DBE7D74B2E}" type="parTrans" cxnId="{1BF9CC96-748D-4C78-A04C-583BCF7325FE}">
      <dgm:prSet/>
      <dgm:spPr/>
      <dgm:t>
        <a:bodyPr/>
        <a:lstStyle/>
        <a:p>
          <a:endParaRPr lang="en-US"/>
        </a:p>
      </dgm:t>
    </dgm:pt>
    <dgm:pt modelId="{4A084479-2D6F-4FE8-818C-8B1D65F02E17}" type="sibTrans" cxnId="{1BF9CC96-748D-4C78-A04C-583BCF7325FE}">
      <dgm:prSet/>
      <dgm:spPr/>
      <dgm:t>
        <a:bodyPr/>
        <a:lstStyle/>
        <a:p>
          <a:endParaRPr lang="en-US"/>
        </a:p>
      </dgm:t>
    </dgm:pt>
    <dgm:pt modelId="{B5BA33E3-8C31-439C-988F-FEAB23759ADD}">
      <dgm:prSet/>
      <dgm:spPr/>
      <dgm:t>
        <a:bodyPr/>
        <a:lstStyle/>
        <a:p>
          <a:r>
            <a:rPr lang="en-US"/>
            <a:t>Zod and React Hook Forms handle form validation</a:t>
          </a:r>
        </a:p>
      </dgm:t>
    </dgm:pt>
    <dgm:pt modelId="{2ED2E899-6F9B-4DE8-A089-75301DA91A27}" type="parTrans" cxnId="{01CCE020-7848-4B0A-A7F3-02D2CB452C6C}">
      <dgm:prSet/>
      <dgm:spPr/>
      <dgm:t>
        <a:bodyPr/>
        <a:lstStyle/>
        <a:p>
          <a:endParaRPr lang="en-US"/>
        </a:p>
      </dgm:t>
    </dgm:pt>
    <dgm:pt modelId="{31A07DE7-E905-41B3-8F2F-EBFE49C5C321}" type="sibTrans" cxnId="{01CCE020-7848-4B0A-A7F3-02D2CB452C6C}">
      <dgm:prSet/>
      <dgm:spPr/>
      <dgm:t>
        <a:bodyPr/>
        <a:lstStyle/>
        <a:p>
          <a:endParaRPr lang="en-US"/>
        </a:p>
      </dgm:t>
    </dgm:pt>
    <dgm:pt modelId="{E6D9942F-5947-428C-A399-21F4283D9767}">
      <dgm:prSet/>
      <dgm:spPr/>
      <dgm:t>
        <a:bodyPr/>
        <a:lstStyle/>
        <a:p>
          <a:r>
            <a:rPr lang="en-US" dirty="0"/>
            <a:t>React </a:t>
          </a:r>
          <a:r>
            <a:rPr lang="en-US" dirty="0" err="1"/>
            <a:t>Toastify</a:t>
          </a:r>
          <a:r>
            <a:rPr lang="en-US" dirty="0"/>
            <a:t> handles the toast notifications on actions</a:t>
          </a:r>
        </a:p>
      </dgm:t>
    </dgm:pt>
    <dgm:pt modelId="{10440335-1E52-4A7B-B3C2-23348E857778}" type="parTrans" cxnId="{4DCE21C8-CDC8-4E0B-9B46-C6A48DD9C23F}">
      <dgm:prSet/>
      <dgm:spPr/>
      <dgm:t>
        <a:bodyPr/>
        <a:lstStyle/>
        <a:p>
          <a:endParaRPr lang="en-US"/>
        </a:p>
      </dgm:t>
    </dgm:pt>
    <dgm:pt modelId="{10DA8DFB-0B6B-40CC-8A75-04B71D13BD0A}" type="sibTrans" cxnId="{4DCE21C8-CDC8-4E0B-9B46-C6A48DD9C23F}">
      <dgm:prSet/>
      <dgm:spPr/>
      <dgm:t>
        <a:bodyPr/>
        <a:lstStyle/>
        <a:p>
          <a:endParaRPr lang="en-US"/>
        </a:p>
      </dgm:t>
    </dgm:pt>
    <dgm:pt modelId="{0491F1FB-F871-4040-90E6-0BFECBC9062C}">
      <dgm:prSet/>
      <dgm:spPr/>
      <dgm:t>
        <a:bodyPr/>
        <a:lstStyle/>
        <a:p>
          <a:r>
            <a:rPr lang="en-US"/>
            <a:t>React Icons provides the icons used in the project.</a:t>
          </a:r>
        </a:p>
      </dgm:t>
    </dgm:pt>
    <dgm:pt modelId="{18772D37-7C3B-4092-B0BA-E7D829AF3E3E}" type="parTrans" cxnId="{4D35DCF6-0435-4C05-A1D7-61843F173318}">
      <dgm:prSet/>
      <dgm:spPr/>
      <dgm:t>
        <a:bodyPr/>
        <a:lstStyle/>
        <a:p>
          <a:endParaRPr lang="en-US"/>
        </a:p>
      </dgm:t>
    </dgm:pt>
    <dgm:pt modelId="{B0B5D76B-F8BD-4182-996F-18D49CDD00CB}" type="sibTrans" cxnId="{4D35DCF6-0435-4C05-A1D7-61843F173318}">
      <dgm:prSet/>
      <dgm:spPr/>
      <dgm:t>
        <a:bodyPr/>
        <a:lstStyle/>
        <a:p>
          <a:endParaRPr lang="en-US"/>
        </a:p>
      </dgm:t>
    </dgm:pt>
    <dgm:pt modelId="{7458C7D2-20CB-460B-A448-251DAD5F5399}">
      <dgm:prSet/>
      <dgm:spPr/>
      <dgm:t>
        <a:bodyPr/>
        <a:lstStyle/>
        <a:p>
          <a:r>
            <a:rPr lang="en-US"/>
            <a:t>These are the most important libraries that were used.</a:t>
          </a:r>
        </a:p>
      </dgm:t>
    </dgm:pt>
    <dgm:pt modelId="{C63B412B-FA73-48FA-8950-902156D3DEAA}" type="parTrans" cxnId="{1863A8F7-CD29-4C65-8C87-8BCFBE82EA71}">
      <dgm:prSet/>
      <dgm:spPr/>
      <dgm:t>
        <a:bodyPr/>
        <a:lstStyle/>
        <a:p>
          <a:endParaRPr lang="en-US"/>
        </a:p>
      </dgm:t>
    </dgm:pt>
    <dgm:pt modelId="{9A259C69-2A9F-499E-A936-03C4042EE41D}" type="sibTrans" cxnId="{1863A8F7-CD29-4C65-8C87-8BCFBE82EA71}">
      <dgm:prSet/>
      <dgm:spPr/>
      <dgm:t>
        <a:bodyPr/>
        <a:lstStyle/>
        <a:p>
          <a:endParaRPr lang="en-US"/>
        </a:p>
      </dgm:t>
    </dgm:pt>
    <dgm:pt modelId="{7EF6DDAF-964A-4D70-B93C-D4F71ABFF973}" type="pres">
      <dgm:prSet presAssocID="{9D74D0C0-1533-4B5A-8428-7A66D724945E}" presName="diagram" presStyleCnt="0">
        <dgm:presLayoutVars>
          <dgm:dir/>
          <dgm:resizeHandles val="exact"/>
        </dgm:presLayoutVars>
      </dgm:prSet>
      <dgm:spPr/>
    </dgm:pt>
    <dgm:pt modelId="{3525E5A6-0BA6-42ED-85BF-622915585E8F}" type="pres">
      <dgm:prSet presAssocID="{231E396E-925F-41FF-8BE1-833FB391D297}" presName="node" presStyleLbl="node1" presStyleIdx="0" presStyleCnt="4">
        <dgm:presLayoutVars>
          <dgm:bulletEnabled val="1"/>
        </dgm:presLayoutVars>
      </dgm:prSet>
      <dgm:spPr/>
    </dgm:pt>
    <dgm:pt modelId="{B86C7DC0-521F-4338-B8C2-D6AB2ADCFC84}" type="pres">
      <dgm:prSet presAssocID="{46309CA1-25D2-431F-A9B8-B09C65298BEA}" presName="sibTrans" presStyleCnt="0"/>
      <dgm:spPr/>
    </dgm:pt>
    <dgm:pt modelId="{1C4C2C65-FA2E-482E-82E9-0ADC0CBBE50C}" type="pres">
      <dgm:prSet presAssocID="{EE1206D1-8B88-4995-BD44-66A0D16E36E2}" presName="node" presStyleLbl="node1" presStyleIdx="1" presStyleCnt="4">
        <dgm:presLayoutVars>
          <dgm:bulletEnabled val="1"/>
        </dgm:presLayoutVars>
      </dgm:prSet>
      <dgm:spPr/>
    </dgm:pt>
    <dgm:pt modelId="{57724B7C-9191-4EA0-B744-290DEF839A03}" type="pres">
      <dgm:prSet presAssocID="{B0FE18BF-2857-42A1-A5B8-375C557F8819}" presName="sibTrans" presStyleCnt="0"/>
      <dgm:spPr/>
    </dgm:pt>
    <dgm:pt modelId="{34E8BE7C-EEBF-467B-80AF-07F71B13E8B5}" type="pres">
      <dgm:prSet presAssocID="{110FCF9A-AFF9-47A0-B141-1E48073190DE}" presName="node" presStyleLbl="node1" presStyleIdx="2" presStyleCnt="4">
        <dgm:presLayoutVars>
          <dgm:bulletEnabled val="1"/>
        </dgm:presLayoutVars>
      </dgm:prSet>
      <dgm:spPr/>
    </dgm:pt>
    <dgm:pt modelId="{27787A26-8346-488D-A9D9-475C730A915D}" type="pres">
      <dgm:prSet presAssocID="{4E783F3D-1C01-4F61-B60C-7D9CD65EE564}" presName="sibTrans" presStyleCnt="0"/>
      <dgm:spPr/>
    </dgm:pt>
    <dgm:pt modelId="{D0A9C871-07B3-4E57-9D5D-414EDA092C26}" type="pres">
      <dgm:prSet presAssocID="{7458C7D2-20CB-460B-A448-251DAD5F5399}" presName="node" presStyleLbl="node1" presStyleIdx="3" presStyleCnt="4">
        <dgm:presLayoutVars>
          <dgm:bulletEnabled val="1"/>
        </dgm:presLayoutVars>
      </dgm:prSet>
      <dgm:spPr/>
    </dgm:pt>
  </dgm:ptLst>
  <dgm:cxnLst>
    <dgm:cxn modelId="{823D6301-F046-4F97-9F52-2B753AA214A5}" srcId="{9D74D0C0-1533-4B5A-8428-7A66D724945E}" destId="{110FCF9A-AFF9-47A0-B141-1E48073190DE}" srcOrd="2" destOrd="0" parTransId="{2164B3CC-A35B-4510-ADA3-39FB392300F1}" sibTransId="{4E783F3D-1C01-4F61-B60C-7D9CD65EE564}"/>
    <dgm:cxn modelId="{627DE712-92BC-4711-A1E5-52C5E41B61D1}" type="presOf" srcId="{9D74D0C0-1533-4B5A-8428-7A66D724945E}" destId="{7EF6DDAF-964A-4D70-B93C-D4F71ABFF973}" srcOrd="0" destOrd="0" presId="urn:microsoft.com/office/officeart/2005/8/layout/default"/>
    <dgm:cxn modelId="{01CCE020-7848-4B0A-A7F3-02D2CB452C6C}" srcId="{110FCF9A-AFF9-47A0-B141-1E48073190DE}" destId="{B5BA33E3-8C31-439C-988F-FEAB23759ADD}" srcOrd="1" destOrd="0" parTransId="{2ED2E899-6F9B-4DE8-A089-75301DA91A27}" sibTransId="{31A07DE7-E905-41B3-8F2F-EBFE49C5C321}"/>
    <dgm:cxn modelId="{B0BD7530-C921-4F9C-A9C2-23A9301D51E7}" type="presOf" srcId="{B5BA33E3-8C31-439C-988F-FEAB23759ADD}" destId="{34E8BE7C-EEBF-467B-80AF-07F71B13E8B5}" srcOrd="0" destOrd="2" presId="urn:microsoft.com/office/officeart/2005/8/layout/default"/>
    <dgm:cxn modelId="{E6D0A034-6238-42A8-AEE5-349BD4424201}" srcId="{9D74D0C0-1533-4B5A-8428-7A66D724945E}" destId="{EE1206D1-8B88-4995-BD44-66A0D16E36E2}" srcOrd="1" destOrd="0" parTransId="{682C86A7-4CEE-40A9-9172-0181C8CA37CC}" sibTransId="{B0FE18BF-2857-42A1-A5B8-375C557F8819}"/>
    <dgm:cxn modelId="{2D150938-779C-48C2-8502-49B23F815DB2}" type="presOf" srcId="{E6D9942F-5947-428C-A399-21F4283D9767}" destId="{34E8BE7C-EEBF-467B-80AF-07F71B13E8B5}" srcOrd="0" destOrd="3" presId="urn:microsoft.com/office/officeart/2005/8/layout/default"/>
    <dgm:cxn modelId="{29964D58-DF7B-4A38-A848-860F9E153BDF}" type="presOf" srcId="{3BDFFD2B-95F4-4906-9F81-E65A3F779795}" destId="{34E8BE7C-EEBF-467B-80AF-07F71B13E8B5}" srcOrd="0" destOrd="1" presId="urn:microsoft.com/office/officeart/2005/8/layout/default"/>
    <dgm:cxn modelId="{F618A37A-DA5B-44EB-9D19-036F9000209B}" type="presOf" srcId="{231E396E-925F-41FF-8BE1-833FB391D297}" destId="{3525E5A6-0BA6-42ED-85BF-622915585E8F}" srcOrd="0" destOrd="0" presId="urn:microsoft.com/office/officeart/2005/8/layout/default"/>
    <dgm:cxn modelId="{7A21547C-6CAA-4783-AF82-BAF70F28DE91}" type="presOf" srcId="{EE1206D1-8B88-4995-BD44-66A0D16E36E2}" destId="{1C4C2C65-FA2E-482E-82E9-0ADC0CBBE50C}" srcOrd="0" destOrd="0" presId="urn:microsoft.com/office/officeart/2005/8/layout/default"/>
    <dgm:cxn modelId="{4EBDAE8D-E687-47C6-A732-17733F77BABD}" type="presOf" srcId="{0491F1FB-F871-4040-90E6-0BFECBC9062C}" destId="{34E8BE7C-EEBF-467B-80AF-07F71B13E8B5}" srcOrd="0" destOrd="4" presId="urn:microsoft.com/office/officeart/2005/8/layout/default"/>
    <dgm:cxn modelId="{1BF9CC96-748D-4C78-A04C-583BCF7325FE}" srcId="{110FCF9A-AFF9-47A0-B141-1E48073190DE}" destId="{3BDFFD2B-95F4-4906-9F81-E65A3F779795}" srcOrd="0" destOrd="0" parTransId="{08E1BF70-1518-4BDE-8869-99DBE7D74B2E}" sibTransId="{4A084479-2D6F-4FE8-818C-8B1D65F02E17}"/>
    <dgm:cxn modelId="{36FBA59B-1A5C-4F03-BA15-8BB700A89F5B}" type="presOf" srcId="{110FCF9A-AFF9-47A0-B141-1E48073190DE}" destId="{34E8BE7C-EEBF-467B-80AF-07F71B13E8B5}" srcOrd="0" destOrd="0" presId="urn:microsoft.com/office/officeart/2005/8/layout/default"/>
    <dgm:cxn modelId="{4DCE21C8-CDC8-4E0B-9B46-C6A48DD9C23F}" srcId="{110FCF9A-AFF9-47A0-B141-1E48073190DE}" destId="{E6D9942F-5947-428C-A399-21F4283D9767}" srcOrd="2" destOrd="0" parTransId="{10440335-1E52-4A7B-B3C2-23348E857778}" sibTransId="{10DA8DFB-0B6B-40CC-8A75-04B71D13BD0A}"/>
    <dgm:cxn modelId="{AA5895CE-E411-4D70-887C-12392982951A}" srcId="{9D74D0C0-1533-4B5A-8428-7A66D724945E}" destId="{231E396E-925F-41FF-8BE1-833FB391D297}" srcOrd="0" destOrd="0" parTransId="{0DBF8B58-B875-478F-AB8C-A91054C692A0}" sibTransId="{46309CA1-25D2-431F-A9B8-B09C65298BEA}"/>
    <dgm:cxn modelId="{4277A8D6-E0B9-40EE-86A9-C9FAB8C286E7}" type="presOf" srcId="{7458C7D2-20CB-460B-A448-251DAD5F5399}" destId="{D0A9C871-07B3-4E57-9D5D-414EDA092C26}" srcOrd="0" destOrd="0" presId="urn:microsoft.com/office/officeart/2005/8/layout/default"/>
    <dgm:cxn modelId="{4D35DCF6-0435-4C05-A1D7-61843F173318}" srcId="{110FCF9A-AFF9-47A0-B141-1E48073190DE}" destId="{0491F1FB-F871-4040-90E6-0BFECBC9062C}" srcOrd="3" destOrd="0" parTransId="{18772D37-7C3B-4092-B0BA-E7D829AF3E3E}" sibTransId="{B0B5D76B-F8BD-4182-996F-18D49CDD00CB}"/>
    <dgm:cxn modelId="{1863A8F7-CD29-4C65-8C87-8BCFBE82EA71}" srcId="{9D74D0C0-1533-4B5A-8428-7A66D724945E}" destId="{7458C7D2-20CB-460B-A448-251DAD5F5399}" srcOrd="3" destOrd="0" parTransId="{C63B412B-FA73-48FA-8950-902156D3DEAA}" sibTransId="{9A259C69-2A9F-499E-A936-03C4042EE41D}"/>
    <dgm:cxn modelId="{913BB7B4-CE18-495F-8B6B-595C252D7914}" type="presParOf" srcId="{7EF6DDAF-964A-4D70-B93C-D4F71ABFF973}" destId="{3525E5A6-0BA6-42ED-85BF-622915585E8F}" srcOrd="0" destOrd="0" presId="urn:microsoft.com/office/officeart/2005/8/layout/default"/>
    <dgm:cxn modelId="{4F3046BD-CAF6-49DF-A86E-09799B07835C}" type="presParOf" srcId="{7EF6DDAF-964A-4D70-B93C-D4F71ABFF973}" destId="{B86C7DC0-521F-4338-B8C2-D6AB2ADCFC84}" srcOrd="1" destOrd="0" presId="urn:microsoft.com/office/officeart/2005/8/layout/default"/>
    <dgm:cxn modelId="{B8FBD2EB-3357-4538-924C-7E67286E5081}" type="presParOf" srcId="{7EF6DDAF-964A-4D70-B93C-D4F71ABFF973}" destId="{1C4C2C65-FA2E-482E-82E9-0ADC0CBBE50C}" srcOrd="2" destOrd="0" presId="urn:microsoft.com/office/officeart/2005/8/layout/default"/>
    <dgm:cxn modelId="{C3CAEB64-44C0-4A8C-A097-18384E365A37}" type="presParOf" srcId="{7EF6DDAF-964A-4D70-B93C-D4F71ABFF973}" destId="{57724B7C-9191-4EA0-B744-290DEF839A03}" srcOrd="3" destOrd="0" presId="urn:microsoft.com/office/officeart/2005/8/layout/default"/>
    <dgm:cxn modelId="{8F3A48B6-E597-441E-B147-E642140B8A36}" type="presParOf" srcId="{7EF6DDAF-964A-4D70-B93C-D4F71ABFF973}" destId="{34E8BE7C-EEBF-467B-80AF-07F71B13E8B5}" srcOrd="4" destOrd="0" presId="urn:microsoft.com/office/officeart/2005/8/layout/default"/>
    <dgm:cxn modelId="{9A3CCE4C-DB5D-4952-87F3-E394C9901A7A}" type="presParOf" srcId="{7EF6DDAF-964A-4D70-B93C-D4F71ABFF973}" destId="{27787A26-8346-488D-A9D9-475C730A915D}" srcOrd="5" destOrd="0" presId="urn:microsoft.com/office/officeart/2005/8/layout/default"/>
    <dgm:cxn modelId="{981BC9C4-082D-4C55-ADA6-0694F7E57369}" type="presParOf" srcId="{7EF6DDAF-964A-4D70-B93C-D4F71ABFF973}" destId="{D0A9C871-07B3-4E57-9D5D-414EDA092C26}"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245964B-99F6-46AF-9897-DA0E8218051C}"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B535285B-1E08-4A83-BA88-3199A3D6781A}">
      <dgm:prSet/>
      <dgm:spPr/>
      <dgm:t>
        <a:bodyPr/>
        <a:lstStyle/>
        <a:p>
          <a:r>
            <a:rPr lang="en-US"/>
            <a:t>React Router handles the layout and routing, as stated. There is a RootLayout component that defines the layout for the dashboard and serves as the platform on which every other thing is rendered. </a:t>
          </a:r>
          <a:br>
            <a:rPr lang="en-US"/>
          </a:br>
          <a:r>
            <a:rPr lang="en-US"/>
            <a:t>It also guides the rendering of the sidebar when the project is in views less than 1024px.</a:t>
          </a:r>
        </a:p>
      </dgm:t>
    </dgm:pt>
    <dgm:pt modelId="{368A2CF0-FE1B-4D00-B1BB-06C80A91AC7A}" type="parTrans" cxnId="{31C44EDA-EC90-4A58-A231-DFDE0EBD9870}">
      <dgm:prSet/>
      <dgm:spPr/>
      <dgm:t>
        <a:bodyPr/>
        <a:lstStyle/>
        <a:p>
          <a:endParaRPr lang="en-US"/>
        </a:p>
      </dgm:t>
    </dgm:pt>
    <dgm:pt modelId="{A93E3AEB-1686-4A32-9660-84C676DCA7BF}" type="sibTrans" cxnId="{31C44EDA-EC90-4A58-A231-DFDE0EBD9870}">
      <dgm:prSet/>
      <dgm:spPr/>
      <dgm:t>
        <a:bodyPr/>
        <a:lstStyle/>
        <a:p>
          <a:endParaRPr lang="en-US"/>
        </a:p>
      </dgm:t>
    </dgm:pt>
    <dgm:pt modelId="{26E42094-2946-4F17-81DF-050AB3FD9FD3}">
      <dgm:prSet/>
      <dgm:spPr/>
      <dgm:t>
        <a:bodyPr/>
        <a:lstStyle/>
        <a:p>
          <a:r>
            <a:rPr lang="en-US"/>
            <a:t>The React Router is used to create Routes From Elements in the App.tsx file, and the whole App is wrapped by the RouterProvider.</a:t>
          </a:r>
        </a:p>
      </dgm:t>
    </dgm:pt>
    <dgm:pt modelId="{9E55F5C5-F75B-4722-BAF4-4A5EE09BE0E3}" type="parTrans" cxnId="{9EA847C7-A77E-47ED-B25E-5F6715FCA2E0}">
      <dgm:prSet/>
      <dgm:spPr/>
      <dgm:t>
        <a:bodyPr/>
        <a:lstStyle/>
        <a:p>
          <a:endParaRPr lang="en-US"/>
        </a:p>
      </dgm:t>
    </dgm:pt>
    <dgm:pt modelId="{C55D1BAC-273D-4548-ABCE-54B35360A571}" type="sibTrans" cxnId="{9EA847C7-A77E-47ED-B25E-5F6715FCA2E0}">
      <dgm:prSet/>
      <dgm:spPr/>
      <dgm:t>
        <a:bodyPr/>
        <a:lstStyle/>
        <a:p>
          <a:endParaRPr lang="en-US"/>
        </a:p>
      </dgm:t>
    </dgm:pt>
    <dgm:pt modelId="{9789F952-EB97-4777-81C8-5EC2EDD8FBD3}" type="pres">
      <dgm:prSet presAssocID="{4245964B-99F6-46AF-9897-DA0E8218051C}" presName="hierChild1" presStyleCnt="0">
        <dgm:presLayoutVars>
          <dgm:chPref val="1"/>
          <dgm:dir/>
          <dgm:animOne val="branch"/>
          <dgm:animLvl val="lvl"/>
          <dgm:resizeHandles/>
        </dgm:presLayoutVars>
      </dgm:prSet>
      <dgm:spPr/>
    </dgm:pt>
    <dgm:pt modelId="{E9FFD8EE-E640-4F61-871A-49CA9E574237}" type="pres">
      <dgm:prSet presAssocID="{B535285B-1E08-4A83-BA88-3199A3D6781A}" presName="hierRoot1" presStyleCnt="0"/>
      <dgm:spPr/>
    </dgm:pt>
    <dgm:pt modelId="{30D343E6-211E-4FD9-B5A6-434D59A903CC}" type="pres">
      <dgm:prSet presAssocID="{B535285B-1E08-4A83-BA88-3199A3D6781A}" presName="composite" presStyleCnt="0"/>
      <dgm:spPr/>
    </dgm:pt>
    <dgm:pt modelId="{6C66458B-F58C-4CC4-ADE4-FFD9E38347ED}" type="pres">
      <dgm:prSet presAssocID="{B535285B-1E08-4A83-BA88-3199A3D6781A}" presName="background" presStyleLbl="node0" presStyleIdx="0" presStyleCnt="2"/>
      <dgm:spPr/>
    </dgm:pt>
    <dgm:pt modelId="{26578CB2-6060-40A8-9DAC-C2E437F6CA34}" type="pres">
      <dgm:prSet presAssocID="{B535285B-1E08-4A83-BA88-3199A3D6781A}" presName="text" presStyleLbl="fgAcc0" presStyleIdx="0" presStyleCnt="2">
        <dgm:presLayoutVars>
          <dgm:chPref val="3"/>
        </dgm:presLayoutVars>
      </dgm:prSet>
      <dgm:spPr/>
    </dgm:pt>
    <dgm:pt modelId="{5B754F12-DF6B-49BF-BB9C-ABF4CD7004AC}" type="pres">
      <dgm:prSet presAssocID="{B535285B-1E08-4A83-BA88-3199A3D6781A}" presName="hierChild2" presStyleCnt="0"/>
      <dgm:spPr/>
    </dgm:pt>
    <dgm:pt modelId="{E8D1DC44-C5D5-4E58-B8B2-EA2C6B2545EB}" type="pres">
      <dgm:prSet presAssocID="{26E42094-2946-4F17-81DF-050AB3FD9FD3}" presName="hierRoot1" presStyleCnt="0"/>
      <dgm:spPr/>
    </dgm:pt>
    <dgm:pt modelId="{34B87A7B-CE72-422B-94F5-E4C2292B8266}" type="pres">
      <dgm:prSet presAssocID="{26E42094-2946-4F17-81DF-050AB3FD9FD3}" presName="composite" presStyleCnt="0"/>
      <dgm:spPr/>
    </dgm:pt>
    <dgm:pt modelId="{123A03E9-A0D6-4588-BB7E-6756CAC36039}" type="pres">
      <dgm:prSet presAssocID="{26E42094-2946-4F17-81DF-050AB3FD9FD3}" presName="background" presStyleLbl="node0" presStyleIdx="1" presStyleCnt="2"/>
      <dgm:spPr/>
    </dgm:pt>
    <dgm:pt modelId="{78216524-06CC-4A94-9A15-57E0DD5B7C28}" type="pres">
      <dgm:prSet presAssocID="{26E42094-2946-4F17-81DF-050AB3FD9FD3}" presName="text" presStyleLbl="fgAcc0" presStyleIdx="1" presStyleCnt="2">
        <dgm:presLayoutVars>
          <dgm:chPref val="3"/>
        </dgm:presLayoutVars>
      </dgm:prSet>
      <dgm:spPr/>
    </dgm:pt>
    <dgm:pt modelId="{EDB696EE-ACC2-40CB-9B81-2EC15C0E4551}" type="pres">
      <dgm:prSet presAssocID="{26E42094-2946-4F17-81DF-050AB3FD9FD3}" presName="hierChild2" presStyleCnt="0"/>
      <dgm:spPr/>
    </dgm:pt>
  </dgm:ptLst>
  <dgm:cxnLst>
    <dgm:cxn modelId="{0EB26D06-8CF1-465C-A2B4-0514D7B5C763}" type="presOf" srcId="{B535285B-1E08-4A83-BA88-3199A3D6781A}" destId="{26578CB2-6060-40A8-9DAC-C2E437F6CA34}" srcOrd="0" destOrd="0" presId="urn:microsoft.com/office/officeart/2005/8/layout/hierarchy1"/>
    <dgm:cxn modelId="{14B3B74C-F206-4BCF-9DF3-FEDACEC5EAA3}" type="presOf" srcId="{26E42094-2946-4F17-81DF-050AB3FD9FD3}" destId="{78216524-06CC-4A94-9A15-57E0DD5B7C28}" srcOrd="0" destOrd="0" presId="urn:microsoft.com/office/officeart/2005/8/layout/hierarchy1"/>
    <dgm:cxn modelId="{9EA847C7-A77E-47ED-B25E-5F6715FCA2E0}" srcId="{4245964B-99F6-46AF-9897-DA0E8218051C}" destId="{26E42094-2946-4F17-81DF-050AB3FD9FD3}" srcOrd="1" destOrd="0" parTransId="{9E55F5C5-F75B-4722-BAF4-4A5EE09BE0E3}" sibTransId="{C55D1BAC-273D-4548-ABCE-54B35360A571}"/>
    <dgm:cxn modelId="{31C44EDA-EC90-4A58-A231-DFDE0EBD9870}" srcId="{4245964B-99F6-46AF-9897-DA0E8218051C}" destId="{B535285B-1E08-4A83-BA88-3199A3D6781A}" srcOrd="0" destOrd="0" parTransId="{368A2CF0-FE1B-4D00-B1BB-06C80A91AC7A}" sibTransId="{A93E3AEB-1686-4A32-9660-84C676DCA7BF}"/>
    <dgm:cxn modelId="{C2BD34FA-B490-4D08-938D-C9CDE332DF6D}" type="presOf" srcId="{4245964B-99F6-46AF-9897-DA0E8218051C}" destId="{9789F952-EB97-4777-81C8-5EC2EDD8FBD3}" srcOrd="0" destOrd="0" presId="urn:microsoft.com/office/officeart/2005/8/layout/hierarchy1"/>
    <dgm:cxn modelId="{7596DBC9-6932-4D69-9262-82A261F058DB}" type="presParOf" srcId="{9789F952-EB97-4777-81C8-5EC2EDD8FBD3}" destId="{E9FFD8EE-E640-4F61-871A-49CA9E574237}" srcOrd="0" destOrd="0" presId="urn:microsoft.com/office/officeart/2005/8/layout/hierarchy1"/>
    <dgm:cxn modelId="{4F640D4A-832F-4DF2-A4CB-43BD79CEB8CA}" type="presParOf" srcId="{E9FFD8EE-E640-4F61-871A-49CA9E574237}" destId="{30D343E6-211E-4FD9-B5A6-434D59A903CC}" srcOrd="0" destOrd="0" presId="urn:microsoft.com/office/officeart/2005/8/layout/hierarchy1"/>
    <dgm:cxn modelId="{3BF6C539-1465-40A2-8EC4-3461A8D781F1}" type="presParOf" srcId="{30D343E6-211E-4FD9-B5A6-434D59A903CC}" destId="{6C66458B-F58C-4CC4-ADE4-FFD9E38347ED}" srcOrd="0" destOrd="0" presId="urn:microsoft.com/office/officeart/2005/8/layout/hierarchy1"/>
    <dgm:cxn modelId="{9641764E-EDEC-45F5-A346-8C53C88FCEC1}" type="presParOf" srcId="{30D343E6-211E-4FD9-B5A6-434D59A903CC}" destId="{26578CB2-6060-40A8-9DAC-C2E437F6CA34}" srcOrd="1" destOrd="0" presId="urn:microsoft.com/office/officeart/2005/8/layout/hierarchy1"/>
    <dgm:cxn modelId="{B3A8816C-19D1-4D2B-96AD-92BE7D3C3D88}" type="presParOf" srcId="{E9FFD8EE-E640-4F61-871A-49CA9E574237}" destId="{5B754F12-DF6B-49BF-BB9C-ABF4CD7004AC}" srcOrd="1" destOrd="0" presId="urn:microsoft.com/office/officeart/2005/8/layout/hierarchy1"/>
    <dgm:cxn modelId="{B4C85BEC-695E-4313-820C-5A41A5AFD0D3}" type="presParOf" srcId="{9789F952-EB97-4777-81C8-5EC2EDD8FBD3}" destId="{E8D1DC44-C5D5-4E58-B8B2-EA2C6B2545EB}" srcOrd="1" destOrd="0" presId="urn:microsoft.com/office/officeart/2005/8/layout/hierarchy1"/>
    <dgm:cxn modelId="{69CC75BD-2C1B-43C3-ACA4-A77827AD7F11}" type="presParOf" srcId="{E8D1DC44-C5D5-4E58-B8B2-EA2C6B2545EB}" destId="{34B87A7B-CE72-422B-94F5-E4C2292B8266}" srcOrd="0" destOrd="0" presId="urn:microsoft.com/office/officeart/2005/8/layout/hierarchy1"/>
    <dgm:cxn modelId="{E37096DF-5AD5-467E-864F-E4CBE98F2C5C}" type="presParOf" srcId="{34B87A7B-CE72-422B-94F5-E4C2292B8266}" destId="{123A03E9-A0D6-4588-BB7E-6756CAC36039}" srcOrd="0" destOrd="0" presId="urn:microsoft.com/office/officeart/2005/8/layout/hierarchy1"/>
    <dgm:cxn modelId="{E87C0FCB-4864-4381-B95D-B97F8E9DC22C}" type="presParOf" srcId="{34B87A7B-CE72-422B-94F5-E4C2292B8266}" destId="{78216524-06CC-4A94-9A15-57E0DD5B7C28}" srcOrd="1" destOrd="0" presId="urn:microsoft.com/office/officeart/2005/8/layout/hierarchy1"/>
    <dgm:cxn modelId="{217EF365-D3BD-40E2-B8DD-7FF26B4394A3}" type="presParOf" srcId="{E8D1DC44-C5D5-4E58-B8B2-EA2C6B2545EB}" destId="{EDB696EE-ACC2-40CB-9B81-2EC15C0E455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23A2FF0-F1A6-4D2E-81EF-33EFF2D298EA}"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6DDC8F24-B792-4C4D-AF69-0C02569636DB}">
      <dgm:prSet/>
      <dgm:spPr/>
      <dgm:t>
        <a:bodyPr/>
        <a:lstStyle/>
        <a:p>
          <a:r>
            <a:rPr lang="en-US"/>
            <a:t>The useContext React hook is used in a file called the RewardsContext, in the context folder in the src folder. </a:t>
          </a:r>
        </a:p>
      </dgm:t>
    </dgm:pt>
    <dgm:pt modelId="{FD30417D-375E-42B6-810E-5C5288DE8712}" type="parTrans" cxnId="{4C9A7061-4A7F-4557-9ABE-61A5C19696DA}">
      <dgm:prSet/>
      <dgm:spPr/>
      <dgm:t>
        <a:bodyPr/>
        <a:lstStyle/>
        <a:p>
          <a:endParaRPr lang="en-US"/>
        </a:p>
      </dgm:t>
    </dgm:pt>
    <dgm:pt modelId="{964EA1F8-8FCE-4198-93EF-39E02ADE4DD3}" type="sibTrans" cxnId="{4C9A7061-4A7F-4557-9ABE-61A5C19696DA}">
      <dgm:prSet/>
      <dgm:spPr/>
      <dgm:t>
        <a:bodyPr/>
        <a:lstStyle/>
        <a:p>
          <a:endParaRPr lang="en-US"/>
        </a:p>
      </dgm:t>
    </dgm:pt>
    <dgm:pt modelId="{430C77A5-5801-4F7D-99B8-F1D4DA11E51B}">
      <dgm:prSet/>
      <dgm:spPr/>
      <dgm:t>
        <a:bodyPr/>
        <a:lstStyle/>
        <a:p>
          <a:r>
            <a:rPr lang="en-US"/>
            <a:t>In this file, the data is fetched using the Fetch API. Two major pieces of data: the Earnings Overview and the Cashback History. These two are placed/set as context. The functions to edit any of them are also defined in this context, and the context provider is used to wrap the App also, so that the data can be effectively shared to all the components that would need it.</a:t>
          </a:r>
        </a:p>
      </dgm:t>
    </dgm:pt>
    <dgm:pt modelId="{1B7C2A9C-63B8-4055-87B0-CB23A214BE06}" type="parTrans" cxnId="{47A13701-2BAA-432B-AFF4-79ABC1371C90}">
      <dgm:prSet/>
      <dgm:spPr/>
      <dgm:t>
        <a:bodyPr/>
        <a:lstStyle/>
        <a:p>
          <a:endParaRPr lang="en-US"/>
        </a:p>
      </dgm:t>
    </dgm:pt>
    <dgm:pt modelId="{53B80A88-D63A-432C-89D6-BE4AFBFB1885}" type="sibTrans" cxnId="{47A13701-2BAA-432B-AFF4-79ABC1371C90}">
      <dgm:prSet/>
      <dgm:spPr/>
      <dgm:t>
        <a:bodyPr/>
        <a:lstStyle/>
        <a:p>
          <a:endParaRPr lang="en-US"/>
        </a:p>
      </dgm:t>
    </dgm:pt>
    <dgm:pt modelId="{6D65C312-B0C5-4B27-8063-24E7BDB623DA}">
      <dgm:prSet/>
      <dgm:spPr/>
      <dgm:t>
        <a:bodyPr/>
        <a:lstStyle/>
        <a:p>
          <a:r>
            <a:rPr lang="en-US"/>
            <a:t>There is a lot of chaining done as regards the context, so that one does not need to directly change something that would have a ripple effect. One only needs access to the tip in different cases.</a:t>
          </a:r>
        </a:p>
      </dgm:t>
    </dgm:pt>
    <dgm:pt modelId="{B2829B36-60C2-4264-848F-59D0DB2A7A4A}" type="parTrans" cxnId="{788F5533-0C63-471B-8B47-C618F41A3395}">
      <dgm:prSet/>
      <dgm:spPr/>
      <dgm:t>
        <a:bodyPr/>
        <a:lstStyle/>
        <a:p>
          <a:endParaRPr lang="en-US"/>
        </a:p>
      </dgm:t>
    </dgm:pt>
    <dgm:pt modelId="{67C9325C-678A-40E8-BCEF-37687A8A52E2}" type="sibTrans" cxnId="{788F5533-0C63-471B-8B47-C618F41A3395}">
      <dgm:prSet/>
      <dgm:spPr/>
      <dgm:t>
        <a:bodyPr/>
        <a:lstStyle/>
        <a:p>
          <a:endParaRPr lang="en-US"/>
        </a:p>
      </dgm:t>
    </dgm:pt>
    <dgm:pt modelId="{81FF709B-DA42-4B7D-BFA5-8B6CBE2413D7}" type="pres">
      <dgm:prSet presAssocID="{B23A2FF0-F1A6-4D2E-81EF-33EFF2D298EA}" presName="linear" presStyleCnt="0">
        <dgm:presLayoutVars>
          <dgm:animLvl val="lvl"/>
          <dgm:resizeHandles val="exact"/>
        </dgm:presLayoutVars>
      </dgm:prSet>
      <dgm:spPr/>
    </dgm:pt>
    <dgm:pt modelId="{D1001CCB-B23C-4FBD-9906-66FDAEE0F6E6}" type="pres">
      <dgm:prSet presAssocID="{6DDC8F24-B792-4C4D-AF69-0C02569636DB}" presName="parentText" presStyleLbl="node1" presStyleIdx="0" presStyleCnt="3">
        <dgm:presLayoutVars>
          <dgm:chMax val="0"/>
          <dgm:bulletEnabled val="1"/>
        </dgm:presLayoutVars>
      </dgm:prSet>
      <dgm:spPr/>
    </dgm:pt>
    <dgm:pt modelId="{360A2723-D4A9-43FE-8AD6-BA7B33AF27F1}" type="pres">
      <dgm:prSet presAssocID="{964EA1F8-8FCE-4198-93EF-39E02ADE4DD3}" presName="spacer" presStyleCnt="0"/>
      <dgm:spPr/>
    </dgm:pt>
    <dgm:pt modelId="{73A67D54-BF3F-4488-A171-0D205E3905D9}" type="pres">
      <dgm:prSet presAssocID="{430C77A5-5801-4F7D-99B8-F1D4DA11E51B}" presName="parentText" presStyleLbl="node1" presStyleIdx="1" presStyleCnt="3">
        <dgm:presLayoutVars>
          <dgm:chMax val="0"/>
          <dgm:bulletEnabled val="1"/>
        </dgm:presLayoutVars>
      </dgm:prSet>
      <dgm:spPr/>
    </dgm:pt>
    <dgm:pt modelId="{E5F8E3FA-2956-4D53-A481-5CDEFDAAA424}" type="pres">
      <dgm:prSet presAssocID="{53B80A88-D63A-432C-89D6-BE4AFBFB1885}" presName="spacer" presStyleCnt="0"/>
      <dgm:spPr/>
    </dgm:pt>
    <dgm:pt modelId="{A7966013-379D-43B6-9B35-FF7893C22E76}" type="pres">
      <dgm:prSet presAssocID="{6D65C312-B0C5-4B27-8063-24E7BDB623DA}" presName="parentText" presStyleLbl="node1" presStyleIdx="2" presStyleCnt="3">
        <dgm:presLayoutVars>
          <dgm:chMax val="0"/>
          <dgm:bulletEnabled val="1"/>
        </dgm:presLayoutVars>
      </dgm:prSet>
      <dgm:spPr/>
    </dgm:pt>
  </dgm:ptLst>
  <dgm:cxnLst>
    <dgm:cxn modelId="{47A13701-2BAA-432B-AFF4-79ABC1371C90}" srcId="{B23A2FF0-F1A6-4D2E-81EF-33EFF2D298EA}" destId="{430C77A5-5801-4F7D-99B8-F1D4DA11E51B}" srcOrd="1" destOrd="0" parTransId="{1B7C2A9C-63B8-4055-87B0-CB23A214BE06}" sibTransId="{53B80A88-D63A-432C-89D6-BE4AFBFB1885}"/>
    <dgm:cxn modelId="{4920DE03-8521-4D77-B990-57EFDD2333DC}" type="presOf" srcId="{6DDC8F24-B792-4C4D-AF69-0C02569636DB}" destId="{D1001CCB-B23C-4FBD-9906-66FDAEE0F6E6}" srcOrd="0" destOrd="0" presId="urn:microsoft.com/office/officeart/2005/8/layout/vList2"/>
    <dgm:cxn modelId="{788F5533-0C63-471B-8B47-C618F41A3395}" srcId="{B23A2FF0-F1A6-4D2E-81EF-33EFF2D298EA}" destId="{6D65C312-B0C5-4B27-8063-24E7BDB623DA}" srcOrd="2" destOrd="0" parTransId="{B2829B36-60C2-4264-848F-59D0DB2A7A4A}" sibTransId="{67C9325C-678A-40E8-BCEF-37687A8A52E2}"/>
    <dgm:cxn modelId="{4C9A7061-4A7F-4557-9ABE-61A5C19696DA}" srcId="{B23A2FF0-F1A6-4D2E-81EF-33EFF2D298EA}" destId="{6DDC8F24-B792-4C4D-AF69-0C02569636DB}" srcOrd="0" destOrd="0" parTransId="{FD30417D-375E-42B6-810E-5C5288DE8712}" sibTransId="{964EA1F8-8FCE-4198-93EF-39E02ADE4DD3}"/>
    <dgm:cxn modelId="{7D7B3C47-CDB7-4922-9331-6E45CD11876C}" type="presOf" srcId="{B23A2FF0-F1A6-4D2E-81EF-33EFF2D298EA}" destId="{81FF709B-DA42-4B7D-BFA5-8B6CBE2413D7}" srcOrd="0" destOrd="0" presId="urn:microsoft.com/office/officeart/2005/8/layout/vList2"/>
    <dgm:cxn modelId="{2DE6E395-2D8F-4A15-842A-997C90EFFE74}" type="presOf" srcId="{430C77A5-5801-4F7D-99B8-F1D4DA11E51B}" destId="{73A67D54-BF3F-4488-A171-0D205E3905D9}" srcOrd="0" destOrd="0" presId="urn:microsoft.com/office/officeart/2005/8/layout/vList2"/>
    <dgm:cxn modelId="{64D060F7-7C9E-4C71-8C2E-40471D4F68CD}" type="presOf" srcId="{6D65C312-B0C5-4B27-8063-24E7BDB623DA}" destId="{A7966013-379D-43B6-9B35-FF7893C22E76}" srcOrd="0" destOrd="0" presId="urn:microsoft.com/office/officeart/2005/8/layout/vList2"/>
    <dgm:cxn modelId="{9CE7BFDE-8DEF-4F65-B36E-CDEFF61F4379}" type="presParOf" srcId="{81FF709B-DA42-4B7D-BFA5-8B6CBE2413D7}" destId="{D1001CCB-B23C-4FBD-9906-66FDAEE0F6E6}" srcOrd="0" destOrd="0" presId="urn:microsoft.com/office/officeart/2005/8/layout/vList2"/>
    <dgm:cxn modelId="{694B7C9D-D3BB-4BF0-81CA-5724DB8DFE95}" type="presParOf" srcId="{81FF709B-DA42-4B7D-BFA5-8B6CBE2413D7}" destId="{360A2723-D4A9-43FE-8AD6-BA7B33AF27F1}" srcOrd="1" destOrd="0" presId="urn:microsoft.com/office/officeart/2005/8/layout/vList2"/>
    <dgm:cxn modelId="{0FA00703-9D59-48CC-AF32-0C443B73DF4C}" type="presParOf" srcId="{81FF709B-DA42-4B7D-BFA5-8B6CBE2413D7}" destId="{73A67D54-BF3F-4488-A171-0D205E3905D9}" srcOrd="2" destOrd="0" presId="urn:microsoft.com/office/officeart/2005/8/layout/vList2"/>
    <dgm:cxn modelId="{6302BAFD-2996-4F14-B26D-E38F5FA9B8BF}" type="presParOf" srcId="{81FF709B-DA42-4B7D-BFA5-8B6CBE2413D7}" destId="{E5F8E3FA-2956-4D53-A481-5CDEFDAAA424}" srcOrd="3" destOrd="0" presId="urn:microsoft.com/office/officeart/2005/8/layout/vList2"/>
    <dgm:cxn modelId="{C11A9F1D-9FD6-422D-AD19-CB97F2005E61}" type="presParOf" srcId="{81FF709B-DA42-4B7D-BFA5-8B6CBE2413D7}" destId="{A7966013-379D-43B6-9B35-FF7893C22E76}"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051C300-544B-449E-B562-4B7DD9135DFE}" type="doc">
      <dgm:prSet loTypeId="urn:microsoft.com/office/officeart/2005/8/layout/hierarchy1" loCatId="hierarchy" qsTypeId="urn:microsoft.com/office/officeart/2005/8/quickstyle/simple1" qsCatId="simple" csTypeId="urn:microsoft.com/office/officeart/2005/8/colors/accent0_3" csCatId="mainScheme"/>
      <dgm:spPr/>
      <dgm:t>
        <a:bodyPr/>
        <a:lstStyle/>
        <a:p>
          <a:endParaRPr lang="en-US"/>
        </a:p>
      </dgm:t>
    </dgm:pt>
    <dgm:pt modelId="{10FBC87A-A9E7-4707-82E4-B11524355D19}">
      <dgm:prSet/>
      <dgm:spPr/>
      <dgm:t>
        <a:bodyPr/>
        <a:lstStyle/>
        <a:p>
          <a:r>
            <a:rPr lang="en-US"/>
            <a:t>The Earnings Overview page is a simple page which just consumes one piece of context: the earningsOverview object. It displays the total rewards earned and the current cashback balance, as well as the number of transactions done.</a:t>
          </a:r>
        </a:p>
      </dgm:t>
    </dgm:pt>
    <dgm:pt modelId="{91DBB1EE-4585-4C5D-91C7-79F7D1F928A1}" type="parTrans" cxnId="{48F6596A-9C27-49AE-B5C8-337C77D8A9B1}">
      <dgm:prSet/>
      <dgm:spPr/>
      <dgm:t>
        <a:bodyPr/>
        <a:lstStyle/>
        <a:p>
          <a:endParaRPr lang="en-US"/>
        </a:p>
      </dgm:t>
    </dgm:pt>
    <dgm:pt modelId="{04819A0F-02C1-4ED4-94C5-3BF5C784B48D}" type="sibTrans" cxnId="{48F6596A-9C27-49AE-B5C8-337C77D8A9B1}">
      <dgm:prSet/>
      <dgm:spPr/>
      <dgm:t>
        <a:bodyPr/>
        <a:lstStyle/>
        <a:p>
          <a:endParaRPr lang="en-US"/>
        </a:p>
      </dgm:t>
    </dgm:pt>
    <dgm:pt modelId="{62E03F32-A6A5-4CA3-A89C-FF19A524AA06}">
      <dgm:prSet/>
      <dgm:spPr/>
      <dgm:t>
        <a:bodyPr/>
        <a:lstStyle/>
        <a:p>
          <a:r>
            <a:rPr lang="en-US"/>
            <a:t>It contains Links in the other section which lead to different pages, mainly the cashback-history page and the cashout-rewards page.</a:t>
          </a:r>
        </a:p>
      </dgm:t>
    </dgm:pt>
    <dgm:pt modelId="{1B50F3D4-2F9C-4C49-A17D-7CB5532B4642}" type="parTrans" cxnId="{5803EC48-2A02-4B57-8996-F9E5379EA99D}">
      <dgm:prSet/>
      <dgm:spPr/>
      <dgm:t>
        <a:bodyPr/>
        <a:lstStyle/>
        <a:p>
          <a:endParaRPr lang="en-US"/>
        </a:p>
      </dgm:t>
    </dgm:pt>
    <dgm:pt modelId="{F130BE5D-E781-424F-9C13-D0F28623D433}" type="sibTrans" cxnId="{5803EC48-2A02-4B57-8996-F9E5379EA99D}">
      <dgm:prSet/>
      <dgm:spPr/>
      <dgm:t>
        <a:bodyPr/>
        <a:lstStyle/>
        <a:p>
          <a:endParaRPr lang="en-US"/>
        </a:p>
      </dgm:t>
    </dgm:pt>
    <dgm:pt modelId="{FC5465CA-8EF9-4256-AC26-28418E0F1540}" type="pres">
      <dgm:prSet presAssocID="{0051C300-544B-449E-B562-4B7DD9135DFE}" presName="hierChild1" presStyleCnt="0">
        <dgm:presLayoutVars>
          <dgm:chPref val="1"/>
          <dgm:dir/>
          <dgm:animOne val="branch"/>
          <dgm:animLvl val="lvl"/>
          <dgm:resizeHandles/>
        </dgm:presLayoutVars>
      </dgm:prSet>
      <dgm:spPr/>
    </dgm:pt>
    <dgm:pt modelId="{50C1B036-4ACE-49FE-BD77-41E4C11078D8}" type="pres">
      <dgm:prSet presAssocID="{10FBC87A-A9E7-4707-82E4-B11524355D19}" presName="hierRoot1" presStyleCnt="0"/>
      <dgm:spPr/>
    </dgm:pt>
    <dgm:pt modelId="{8B223D2F-B946-4F07-93AF-FB9BAD8F9453}" type="pres">
      <dgm:prSet presAssocID="{10FBC87A-A9E7-4707-82E4-B11524355D19}" presName="composite" presStyleCnt="0"/>
      <dgm:spPr/>
    </dgm:pt>
    <dgm:pt modelId="{1C7E05E1-7CA9-4551-8DBA-B11D60D7764A}" type="pres">
      <dgm:prSet presAssocID="{10FBC87A-A9E7-4707-82E4-B11524355D19}" presName="background" presStyleLbl="node0" presStyleIdx="0" presStyleCnt="2"/>
      <dgm:spPr/>
    </dgm:pt>
    <dgm:pt modelId="{8236719A-3744-491A-9536-D4F113379D8B}" type="pres">
      <dgm:prSet presAssocID="{10FBC87A-A9E7-4707-82E4-B11524355D19}" presName="text" presStyleLbl="fgAcc0" presStyleIdx="0" presStyleCnt="2">
        <dgm:presLayoutVars>
          <dgm:chPref val="3"/>
        </dgm:presLayoutVars>
      </dgm:prSet>
      <dgm:spPr/>
    </dgm:pt>
    <dgm:pt modelId="{E7C06464-CD43-436B-849F-52BFE017F756}" type="pres">
      <dgm:prSet presAssocID="{10FBC87A-A9E7-4707-82E4-B11524355D19}" presName="hierChild2" presStyleCnt="0"/>
      <dgm:spPr/>
    </dgm:pt>
    <dgm:pt modelId="{1362975D-ACF5-4C5E-AEB8-93678BD5566B}" type="pres">
      <dgm:prSet presAssocID="{62E03F32-A6A5-4CA3-A89C-FF19A524AA06}" presName="hierRoot1" presStyleCnt="0"/>
      <dgm:spPr/>
    </dgm:pt>
    <dgm:pt modelId="{531322DC-D249-4602-9355-2354EFC61259}" type="pres">
      <dgm:prSet presAssocID="{62E03F32-A6A5-4CA3-A89C-FF19A524AA06}" presName="composite" presStyleCnt="0"/>
      <dgm:spPr/>
    </dgm:pt>
    <dgm:pt modelId="{40AC7E0E-9C94-413D-B4D4-97794734FBB7}" type="pres">
      <dgm:prSet presAssocID="{62E03F32-A6A5-4CA3-A89C-FF19A524AA06}" presName="background" presStyleLbl="node0" presStyleIdx="1" presStyleCnt="2"/>
      <dgm:spPr/>
    </dgm:pt>
    <dgm:pt modelId="{46BB76BB-0BC7-468D-9E0B-062031F86136}" type="pres">
      <dgm:prSet presAssocID="{62E03F32-A6A5-4CA3-A89C-FF19A524AA06}" presName="text" presStyleLbl="fgAcc0" presStyleIdx="1" presStyleCnt="2">
        <dgm:presLayoutVars>
          <dgm:chPref val="3"/>
        </dgm:presLayoutVars>
      </dgm:prSet>
      <dgm:spPr/>
    </dgm:pt>
    <dgm:pt modelId="{A8745C8F-D7FE-4FE6-8140-AE65C92065E2}" type="pres">
      <dgm:prSet presAssocID="{62E03F32-A6A5-4CA3-A89C-FF19A524AA06}" presName="hierChild2" presStyleCnt="0"/>
      <dgm:spPr/>
    </dgm:pt>
  </dgm:ptLst>
  <dgm:cxnLst>
    <dgm:cxn modelId="{5803EC48-2A02-4B57-8996-F9E5379EA99D}" srcId="{0051C300-544B-449E-B562-4B7DD9135DFE}" destId="{62E03F32-A6A5-4CA3-A89C-FF19A524AA06}" srcOrd="1" destOrd="0" parTransId="{1B50F3D4-2F9C-4C49-A17D-7CB5532B4642}" sibTransId="{F130BE5D-E781-424F-9C13-D0F28623D433}"/>
    <dgm:cxn modelId="{48F6596A-9C27-49AE-B5C8-337C77D8A9B1}" srcId="{0051C300-544B-449E-B562-4B7DD9135DFE}" destId="{10FBC87A-A9E7-4707-82E4-B11524355D19}" srcOrd="0" destOrd="0" parTransId="{91DBB1EE-4585-4C5D-91C7-79F7D1F928A1}" sibTransId="{04819A0F-02C1-4ED4-94C5-3BF5C784B48D}"/>
    <dgm:cxn modelId="{8EE97D71-E1A7-400A-B441-62DCFE4DDB0A}" type="presOf" srcId="{10FBC87A-A9E7-4707-82E4-B11524355D19}" destId="{8236719A-3744-491A-9536-D4F113379D8B}" srcOrd="0" destOrd="0" presId="urn:microsoft.com/office/officeart/2005/8/layout/hierarchy1"/>
    <dgm:cxn modelId="{740D9757-FAFA-4C18-AFB2-ADF40E8C2DF0}" type="presOf" srcId="{0051C300-544B-449E-B562-4B7DD9135DFE}" destId="{FC5465CA-8EF9-4256-AC26-28418E0F1540}" srcOrd="0" destOrd="0" presId="urn:microsoft.com/office/officeart/2005/8/layout/hierarchy1"/>
    <dgm:cxn modelId="{CA8D42F0-3A97-4449-A281-7BAB9A0705FA}" type="presOf" srcId="{62E03F32-A6A5-4CA3-A89C-FF19A524AA06}" destId="{46BB76BB-0BC7-468D-9E0B-062031F86136}" srcOrd="0" destOrd="0" presId="urn:microsoft.com/office/officeart/2005/8/layout/hierarchy1"/>
    <dgm:cxn modelId="{BF3B5118-5076-4C01-9C89-828F5C5B390E}" type="presParOf" srcId="{FC5465CA-8EF9-4256-AC26-28418E0F1540}" destId="{50C1B036-4ACE-49FE-BD77-41E4C11078D8}" srcOrd="0" destOrd="0" presId="urn:microsoft.com/office/officeart/2005/8/layout/hierarchy1"/>
    <dgm:cxn modelId="{0C46B31C-4418-46C2-9CA5-263111245019}" type="presParOf" srcId="{50C1B036-4ACE-49FE-BD77-41E4C11078D8}" destId="{8B223D2F-B946-4F07-93AF-FB9BAD8F9453}" srcOrd="0" destOrd="0" presId="urn:microsoft.com/office/officeart/2005/8/layout/hierarchy1"/>
    <dgm:cxn modelId="{88712A5B-B76A-40D4-BAB0-FAF9232C2249}" type="presParOf" srcId="{8B223D2F-B946-4F07-93AF-FB9BAD8F9453}" destId="{1C7E05E1-7CA9-4551-8DBA-B11D60D7764A}" srcOrd="0" destOrd="0" presId="urn:microsoft.com/office/officeart/2005/8/layout/hierarchy1"/>
    <dgm:cxn modelId="{1E0C7F6A-C7A9-43EF-945F-5F1500E2B19B}" type="presParOf" srcId="{8B223D2F-B946-4F07-93AF-FB9BAD8F9453}" destId="{8236719A-3744-491A-9536-D4F113379D8B}" srcOrd="1" destOrd="0" presId="urn:microsoft.com/office/officeart/2005/8/layout/hierarchy1"/>
    <dgm:cxn modelId="{0358942C-1431-440A-938E-0662FB2DA9F2}" type="presParOf" srcId="{50C1B036-4ACE-49FE-BD77-41E4C11078D8}" destId="{E7C06464-CD43-436B-849F-52BFE017F756}" srcOrd="1" destOrd="0" presId="urn:microsoft.com/office/officeart/2005/8/layout/hierarchy1"/>
    <dgm:cxn modelId="{7BA44F50-AA92-4782-8CE8-6F63F8499252}" type="presParOf" srcId="{FC5465CA-8EF9-4256-AC26-28418E0F1540}" destId="{1362975D-ACF5-4C5E-AEB8-93678BD5566B}" srcOrd="1" destOrd="0" presId="urn:microsoft.com/office/officeart/2005/8/layout/hierarchy1"/>
    <dgm:cxn modelId="{74AAD26F-9F1A-4D97-9910-0745FD326269}" type="presParOf" srcId="{1362975D-ACF5-4C5E-AEB8-93678BD5566B}" destId="{531322DC-D249-4602-9355-2354EFC61259}" srcOrd="0" destOrd="0" presId="urn:microsoft.com/office/officeart/2005/8/layout/hierarchy1"/>
    <dgm:cxn modelId="{68EDB870-103F-4A97-8D39-ABB7B4514E18}" type="presParOf" srcId="{531322DC-D249-4602-9355-2354EFC61259}" destId="{40AC7E0E-9C94-413D-B4D4-97794734FBB7}" srcOrd="0" destOrd="0" presId="urn:microsoft.com/office/officeart/2005/8/layout/hierarchy1"/>
    <dgm:cxn modelId="{7771034D-A8D5-4BB8-A0FE-C850E559431F}" type="presParOf" srcId="{531322DC-D249-4602-9355-2354EFC61259}" destId="{46BB76BB-0BC7-468D-9E0B-062031F86136}" srcOrd="1" destOrd="0" presId="urn:microsoft.com/office/officeart/2005/8/layout/hierarchy1"/>
    <dgm:cxn modelId="{FFFB3DCE-8551-4E62-8276-6BBC7FD87ED2}" type="presParOf" srcId="{1362975D-ACF5-4C5E-AEB8-93678BD5566B}" destId="{A8745C8F-D7FE-4FE6-8140-AE65C92065E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4C5D1A-559B-4A4F-90F6-5C274A6CB228}">
      <dsp:nvSpPr>
        <dsp:cNvPr id="0" name=""/>
        <dsp:cNvSpPr/>
      </dsp:nvSpPr>
      <dsp:spPr>
        <a:xfrm>
          <a:off x="3496905" y="1842"/>
          <a:ext cx="3934018" cy="80559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I am Wilfrid Okorie, a self-taught Frontend Web Developer</a:t>
          </a:r>
        </a:p>
      </dsp:txBody>
      <dsp:txXfrm>
        <a:off x="3536231" y="41168"/>
        <a:ext cx="3855366" cy="726947"/>
      </dsp:txXfrm>
    </dsp:sp>
    <dsp:sp modelId="{0C3CD4D5-3436-46D3-B494-31283DEC4ABF}">
      <dsp:nvSpPr>
        <dsp:cNvPr id="0" name=""/>
        <dsp:cNvSpPr/>
      </dsp:nvSpPr>
      <dsp:spPr>
        <a:xfrm>
          <a:off x="3496905" y="847722"/>
          <a:ext cx="3934018" cy="80559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I am on Github as OWK50GA</a:t>
          </a:r>
        </a:p>
      </dsp:txBody>
      <dsp:txXfrm>
        <a:off x="3536231" y="887048"/>
        <a:ext cx="3855366" cy="726947"/>
      </dsp:txXfrm>
    </dsp:sp>
    <dsp:sp modelId="{AEBFFABD-B462-4D9F-A304-35FB89CA8785}">
      <dsp:nvSpPr>
        <dsp:cNvPr id="0" name=""/>
        <dsp:cNvSpPr/>
      </dsp:nvSpPr>
      <dsp:spPr>
        <a:xfrm>
          <a:off x="3496905" y="1693602"/>
          <a:ext cx="3934018" cy="80559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I am a HNG 11 intern, and had to quit after it clashed with school exams</a:t>
          </a:r>
        </a:p>
      </dsp:txBody>
      <dsp:txXfrm>
        <a:off x="3536231" y="1732928"/>
        <a:ext cx="3855366" cy="726947"/>
      </dsp:txXfrm>
    </dsp:sp>
    <dsp:sp modelId="{6DA7DFA4-3A43-4B25-ABC3-08DB61AE0121}">
      <dsp:nvSpPr>
        <dsp:cNvPr id="0" name=""/>
        <dsp:cNvSpPr/>
      </dsp:nvSpPr>
      <dsp:spPr>
        <a:xfrm>
          <a:off x="3496905" y="2539482"/>
          <a:ext cx="3934018" cy="80559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I seek to grab the opportunity offered for this project.</a:t>
          </a:r>
        </a:p>
      </dsp:txBody>
      <dsp:txXfrm>
        <a:off x="3536231" y="2578808"/>
        <a:ext cx="3855366" cy="726947"/>
      </dsp:txXfrm>
    </dsp:sp>
    <dsp:sp modelId="{C732CB71-A0B3-4B6D-BDB0-4B8914F6A74D}">
      <dsp:nvSpPr>
        <dsp:cNvPr id="0" name=""/>
        <dsp:cNvSpPr/>
      </dsp:nvSpPr>
      <dsp:spPr>
        <a:xfrm>
          <a:off x="3496905" y="3385362"/>
          <a:ext cx="3934018" cy="805599"/>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NOW, TO THE PROJECT</a:t>
          </a:r>
        </a:p>
      </dsp:txBody>
      <dsp:txXfrm>
        <a:off x="3536231" y="3424688"/>
        <a:ext cx="3855366" cy="72694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727D20-2A1C-41F1-8E48-A3800A33CCB7}">
      <dsp:nvSpPr>
        <dsp:cNvPr id="0" name=""/>
        <dsp:cNvSpPr/>
      </dsp:nvSpPr>
      <dsp:spPr>
        <a:xfrm>
          <a:off x="205509" y="828340"/>
          <a:ext cx="911674" cy="91167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4EDADD-5822-496F-9BC0-2BB2A8670E88}">
      <dsp:nvSpPr>
        <dsp:cNvPr id="0" name=""/>
        <dsp:cNvSpPr/>
      </dsp:nvSpPr>
      <dsp:spPr>
        <a:xfrm>
          <a:off x="396960" y="1019791"/>
          <a:ext cx="528770" cy="5287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E8C274-3FAA-4A34-B829-A290184B31A3}">
      <dsp:nvSpPr>
        <dsp:cNvPr id="0" name=""/>
        <dsp:cNvSpPr/>
      </dsp:nvSpPr>
      <dsp:spPr>
        <a:xfrm>
          <a:off x="1312541" y="82834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This is the second most complex page in the document.</a:t>
          </a:r>
        </a:p>
      </dsp:txBody>
      <dsp:txXfrm>
        <a:off x="1312541" y="828340"/>
        <a:ext cx="2148945" cy="911674"/>
      </dsp:txXfrm>
    </dsp:sp>
    <dsp:sp modelId="{03F74BBC-790E-4938-8223-25D33D4608B6}">
      <dsp:nvSpPr>
        <dsp:cNvPr id="0" name=""/>
        <dsp:cNvSpPr/>
      </dsp:nvSpPr>
      <dsp:spPr>
        <a:xfrm>
          <a:off x="3835925" y="828340"/>
          <a:ext cx="911674" cy="91167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47F349-EF9B-4492-9665-E40B4C5756C1}">
      <dsp:nvSpPr>
        <dsp:cNvPr id="0" name=""/>
        <dsp:cNvSpPr/>
      </dsp:nvSpPr>
      <dsp:spPr>
        <a:xfrm>
          <a:off x="4027376" y="1019791"/>
          <a:ext cx="528770" cy="5287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0D51E7-98C7-4854-BAB1-FE06D77983C0}">
      <dsp:nvSpPr>
        <dsp:cNvPr id="0" name=""/>
        <dsp:cNvSpPr/>
      </dsp:nvSpPr>
      <dsp:spPr>
        <a:xfrm>
          <a:off x="4942957" y="82834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It consumes the cashback history in the form of context from the RewardsContext.tsx. It then initializes a state called displayedCashbackHistory to avoid editing the cashback history directly.</a:t>
          </a:r>
        </a:p>
      </dsp:txBody>
      <dsp:txXfrm>
        <a:off x="4942957" y="828340"/>
        <a:ext cx="2148945" cy="911674"/>
      </dsp:txXfrm>
    </dsp:sp>
    <dsp:sp modelId="{574962BC-4D7C-481E-B280-CE882F95AF45}">
      <dsp:nvSpPr>
        <dsp:cNvPr id="0" name=""/>
        <dsp:cNvSpPr/>
      </dsp:nvSpPr>
      <dsp:spPr>
        <a:xfrm>
          <a:off x="7466341" y="828340"/>
          <a:ext cx="911674" cy="91167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EBD5DD-64BB-45F5-9E81-94977C0B3897}">
      <dsp:nvSpPr>
        <dsp:cNvPr id="0" name=""/>
        <dsp:cNvSpPr/>
      </dsp:nvSpPr>
      <dsp:spPr>
        <a:xfrm>
          <a:off x="7657792" y="1019791"/>
          <a:ext cx="528770" cy="5287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FBFEB4-EC6B-45FD-9AC7-ADD87E9B2448}">
      <dsp:nvSpPr>
        <dsp:cNvPr id="0" name=""/>
        <dsp:cNvSpPr/>
      </dsp:nvSpPr>
      <dsp:spPr>
        <a:xfrm>
          <a:off x="8573374" y="82834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It contains code for filtering and sorting the data based on different criteria.</a:t>
          </a:r>
        </a:p>
      </dsp:txBody>
      <dsp:txXfrm>
        <a:off x="8573374" y="828340"/>
        <a:ext cx="2148945" cy="911674"/>
      </dsp:txXfrm>
    </dsp:sp>
    <dsp:sp modelId="{DCBA0374-E959-47BE-B69C-E0BBF59148A9}">
      <dsp:nvSpPr>
        <dsp:cNvPr id="0" name=""/>
        <dsp:cNvSpPr/>
      </dsp:nvSpPr>
      <dsp:spPr>
        <a:xfrm>
          <a:off x="205509" y="2452790"/>
          <a:ext cx="911674" cy="911674"/>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6E5B19-B901-45D6-944F-4DF8F4F668DA}">
      <dsp:nvSpPr>
        <dsp:cNvPr id="0" name=""/>
        <dsp:cNvSpPr/>
      </dsp:nvSpPr>
      <dsp:spPr>
        <a:xfrm>
          <a:off x="396960" y="2644242"/>
          <a:ext cx="528770" cy="52877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4A7311-D828-441E-A75C-4001C9DC289F}">
      <dsp:nvSpPr>
        <dsp:cNvPr id="0" name=""/>
        <dsp:cNvSpPr/>
      </dsp:nvSpPr>
      <dsp:spPr>
        <a:xfrm>
          <a:off x="1312541" y="245279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The displayedCashbackHistory is displayed using table, by means of mapping of the array, given that the cashback history is an array of objects.</a:t>
          </a:r>
        </a:p>
      </dsp:txBody>
      <dsp:txXfrm>
        <a:off x="1312541" y="2452790"/>
        <a:ext cx="2148945" cy="911674"/>
      </dsp:txXfrm>
    </dsp:sp>
    <dsp:sp modelId="{607D63DF-74AD-41A2-8574-90A41E45A8C5}">
      <dsp:nvSpPr>
        <dsp:cNvPr id="0" name=""/>
        <dsp:cNvSpPr/>
      </dsp:nvSpPr>
      <dsp:spPr>
        <a:xfrm>
          <a:off x="3835925" y="2452790"/>
          <a:ext cx="911674" cy="911674"/>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E383A3-670A-4E05-A1BA-DC87E30D8DF2}">
      <dsp:nvSpPr>
        <dsp:cNvPr id="0" name=""/>
        <dsp:cNvSpPr/>
      </dsp:nvSpPr>
      <dsp:spPr>
        <a:xfrm>
          <a:off x="4027376" y="2644242"/>
          <a:ext cx="528770" cy="52877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514084-BFBD-463E-A421-80A6BC77DB94}">
      <dsp:nvSpPr>
        <dsp:cNvPr id="0" name=""/>
        <dsp:cNvSpPr/>
      </dsp:nvSpPr>
      <dsp:spPr>
        <a:xfrm>
          <a:off x="4942957" y="245279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It contains pagination at the bottom that uses variables, not hard-coded data to ensure its correctness at each point.</a:t>
          </a:r>
        </a:p>
      </dsp:txBody>
      <dsp:txXfrm>
        <a:off x="4942957" y="2452790"/>
        <a:ext cx="2148945" cy="911674"/>
      </dsp:txXfrm>
    </dsp:sp>
    <dsp:sp modelId="{E3A8C5EC-F310-4025-93A7-D409A8982019}">
      <dsp:nvSpPr>
        <dsp:cNvPr id="0" name=""/>
        <dsp:cNvSpPr/>
      </dsp:nvSpPr>
      <dsp:spPr>
        <a:xfrm>
          <a:off x="7466341" y="2452790"/>
          <a:ext cx="911674" cy="91167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604514-F847-4303-88B0-7574CBFD8AB7}">
      <dsp:nvSpPr>
        <dsp:cNvPr id="0" name=""/>
        <dsp:cNvSpPr/>
      </dsp:nvSpPr>
      <dsp:spPr>
        <a:xfrm>
          <a:off x="7657792" y="2644242"/>
          <a:ext cx="528770" cy="52877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D8E4E3-1821-49F3-AAD2-86F776D3C233}">
      <dsp:nvSpPr>
        <dsp:cNvPr id="0" name=""/>
        <dsp:cNvSpPr/>
      </dsp:nvSpPr>
      <dsp:spPr>
        <a:xfrm>
          <a:off x="8573374" y="245279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Most of the variables in this page use states, so that they update when necessary.</a:t>
          </a:r>
        </a:p>
      </dsp:txBody>
      <dsp:txXfrm>
        <a:off x="8573374" y="2452790"/>
        <a:ext cx="2148945" cy="91167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5B66F8-9A2D-4142-B070-061D7A3B61E1}">
      <dsp:nvSpPr>
        <dsp:cNvPr id="0" name=""/>
        <dsp:cNvSpPr/>
      </dsp:nvSpPr>
      <dsp:spPr>
        <a:xfrm>
          <a:off x="0" y="240560"/>
          <a:ext cx="10927829" cy="120458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It has a field where the user picks the amount (the project used a point system since it is mostly not direct conversion to currency) he wants to redeem.</a:t>
          </a:r>
        </a:p>
      </dsp:txBody>
      <dsp:txXfrm>
        <a:off x="58803" y="299363"/>
        <a:ext cx="10810223" cy="1086982"/>
      </dsp:txXfrm>
    </dsp:sp>
    <dsp:sp modelId="{7A144750-5653-455A-807D-48F368F2DA77}">
      <dsp:nvSpPr>
        <dsp:cNvPr id="0" name=""/>
        <dsp:cNvSpPr/>
      </dsp:nvSpPr>
      <dsp:spPr>
        <a:xfrm>
          <a:off x="0" y="1494108"/>
          <a:ext cx="10927829" cy="120458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The Zod validation covers for all the cases.</a:t>
          </a:r>
        </a:p>
      </dsp:txBody>
      <dsp:txXfrm>
        <a:off x="58803" y="1552911"/>
        <a:ext cx="10810223" cy="1086982"/>
      </dsp:txXfrm>
    </dsp:sp>
    <dsp:sp modelId="{22EB238F-0330-4328-AB82-38096D7C29B7}">
      <dsp:nvSpPr>
        <dsp:cNvPr id="0" name=""/>
        <dsp:cNvSpPr/>
      </dsp:nvSpPr>
      <dsp:spPr>
        <a:xfrm>
          <a:off x="0" y="2747656"/>
          <a:ext cx="10927829" cy="120458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After the form is submitted, the user is redirected to the rewards-summary page, its parent route. Working with your company, that redirection would be to the dashboard itself. A toast is also used to notify the user of success or failure of the process. The only failure case accounted for here is a case where the user tries to redeem more points than he has. Working with your company, I am sure I would be able to reflect the company’s visions better in these areas. </a:t>
          </a:r>
        </a:p>
      </dsp:txBody>
      <dsp:txXfrm>
        <a:off x="58803" y="2806459"/>
        <a:ext cx="10810223" cy="108698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F5B839-B609-4109-9059-DCDF35A7793D}">
      <dsp:nvSpPr>
        <dsp:cNvPr id="0" name=""/>
        <dsp:cNvSpPr/>
      </dsp:nvSpPr>
      <dsp:spPr>
        <a:xfrm>
          <a:off x="0" y="0"/>
          <a:ext cx="9288654" cy="125784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In the end, the project was ensured to be made as maintainable as possible, and uses strict typing with resources like </a:t>
          </a:r>
          <a:r>
            <a:rPr lang="en-US" sz="2300" kern="1200" dirty="0" err="1"/>
            <a:t>eslint</a:t>
          </a:r>
          <a:r>
            <a:rPr lang="en-US" sz="2300" kern="1200" dirty="0"/>
            <a:t> to ensure minimization of errors.</a:t>
          </a:r>
        </a:p>
      </dsp:txBody>
      <dsp:txXfrm>
        <a:off x="36841" y="36841"/>
        <a:ext cx="7931345" cy="1184159"/>
      </dsp:txXfrm>
    </dsp:sp>
    <dsp:sp modelId="{497556CA-12C0-4DC7-8783-5F34AFD9C2A7}">
      <dsp:nvSpPr>
        <dsp:cNvPr id="0" name=""/>
        <dsp:cNvSpPr/>
      </dsp:nvSpPr>
      <dsp:spPr>
        <a:xfrm>
          <a:off x="819587" y="1467481"/>
          <a:ext cx="9288654" cy="1257841"/>
        </a:xfrm>
        <a:prstGeom prst="roundRect">
          <a:avLst>
            <a:gd name="adj" fmla="val 10000"/>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I believe this is ideal for the company, and these ideas of mine will come good.</a:t>
          </a:r>
        </a:p>
      </dsp:txBody>
      <dsp:txXfrm>
        <a:off x="856428" y="1504322"/>
        <a:ext cx="7577788" cy="1184159"/>
      </dsp:txXfrm>
    </dsp:sp>
    <dsp:sp modelId="{237DA810-13C0-4B77-9C95-D0F56A172B7A}">
      <dsp:nvSpPr>
        <dsp:cNvPr id="0" name=""/>
        <dsp:cNvSpPr/>
      </dsp:nvSpPr>
      <dsp:spPr>
        <a:xfrm>
          <a:off x="1639174" y="2934963"/>
          <a:ext cx="9288654" cy="1257841"/>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Lastly, I would be better able to reflect the company’s goals in my code after being hired.</a:t>
          </a:r>
        </a:p>
      </dsp:txBody>
      <dsp:txXfrm>
        <a:off x="1676015" y="2971804"/>
        <a:ext cx="7577788" cy="1184159"/>
      </dsp:txXfrm>
    </dsp:sp>
    <dsp:sp modelId="{5F4BD9CD-0A23-42B5-AC76-E0BAC2B270C5}">
      <dsp:nvSpPr>
        <dsp:cNvPr id="0" name=""/>
        <dsp:cNvSpPr/>
      </dsp:nvSpPr>
      <dsp:spPr>
        <a:xfrm>
          <a:off x="8471057" y="953863"/>
          <a:ext cx="817596" cy="817596"/>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655016" y="953863"/>
        <a:ext cx="449678" cy="615241"/>
      </dsp:txXfrm>
    </dsp:sp>
    <dsp:sp modelId="{3807C949-6ABE-4555-932D-00B6A2294421}">
      <dsp:nvSpPr>
        <dsp:cNvPr id="0" name=""/>
        <dsp:cNvSpPr/>
      </dsp:nvSpPr>
      <dsp:spPr>
        <a:xfrm>
          <a:off x="9290644" y="2412959"/>
          <a:ext cx="817596" cy="817596"/>
        </a:xfrm>
        <a:prstGeom prst="downArrow">
          <a:avLst>
            <a:gd name="adj1" fmla="val 55000"/>
            <a:gd name="adj2" fmla="val 45000"/>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474603" y="2412959"/>
        <a:ext cx="449678" cy="6152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49C613-2832-4237-9C51-381578E02AB3}">
      <dsp:nvSpPr>
        <dsp:cNvPr id="0" name=""/>
        <dsp:cNvSpPr/>
      </dsp:nvSpPr>
      <dsp:spPr>
        <a:xfrm>
          <a:off x="3170" y="232216"/>
          <a:ext cx="2514897" cy="150893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React</a:t>
          </a:r>
        </a:p>
      </dsp:txBody>
      <dsp:txXfrm>
        <a:off x="3170" y="232216"/>
        <a:ext cx="2514897" cy="1508938"/>
      </dsp:txXfrm>
    </dsp:sp>
    <dsp:sp modelId="{7E7E1B54-2D4C-4CCD-A097-DF779A59D731}">
      <dsp:nvSpPr>
        <dsp:cNvPr id="0" name=""/>
        <dsp:cNvSpPr/>
      </dsp:nvSpPr>
      <dsp:spPr>
        <a:xfrm>
          <a:off x="2769557" y="232216"/>
          <a:ext cx="2514897" cy="1508938"/>
        </a:xfrm>
        <a:prstGeom prst="rect">
          <a:avLst/>
        </a:prstGeom>
        <a:solidFill>
          <a:schemeClr val="accent2">
            <a:hueOff val="-207909"/>
            <a:satOff val="-11990"/>
            <a:lumOff val="123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TypeScript</a:t>
          </a:r>
        </a:p>
      </dsp:txBody>
      <dsp:txXfrm>
        <a:off x="2769557" y="232216"/>
        <a:ext cx="2514897" cy="1508938"/>
      </dsp:txXfrm>
    </dsp:sp>
    <dsp:sp modelId="{F80511A3-1149-4E9E-9E1F-C9DA4B60E417}">
      <dsp:nvSpPr>
        <dsp:cNvPr id="0" name=""/>
        <dsp:cNvSpPr/>
      </dsp:nvSpPr>
      <dsp:spPr>
        <a:xfrm>
          <a:off x="5535944" y="232216"/>
          <a:ext cx="2514897" cy="1508938"/>
        </a:xfrm>
        <a:prstGeom prst="rect">
          <a:avLst/>
        </a:prstGeom>
        <a:solidFill>
          <a:schemeClr val="accent2">
            <a:hueOff val="-415818"/>
            <a:satOff val="-23979"/>
            <a:lumOff val="24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Tailwind</a:t>
          </a:r>
        </a:p>
      </dsp:txBody>
      <dsp:txXfrm>
        <a:off x="5535944" y="232216"/>
        <a:ext cx="2514897" cy="1508938"/>
      </dsp:txXfrm>
    </dsp:sp>
    <dsp:sp modelId="{7822B285-6D05-41C1-8D58-66A515CF71FD}">
      <dsp:nvSpPr>
        <dsp:cNvPr id="0" name=""/>
        <dsp:cNvSpPr/>
      </dsp:nvSpPr>
      <dsp:spPr>
        <a:xfrm>
          <a:off x="8302332" y="232216"/>
          <a:ext cx="2514897" cy="1508938"/>
        </a:xfrm>
        <a:prstGeom prst="rect">
          <a:avLst/>
        </a:prstGeom>
        <a:solidFill>
          <a:schemeClr val="accent2">
            <a:hueOff val="-623727"/>
            <a:satOff val="-35969"/>
            <a:lumOff val="36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Other libraries such as:</a:t>
          </a:r>
        </a:p>
      </dsp:txBody>
      <dsp:txXfrm>
        <a:off x="8302332" y="232216"/>
        <a:ext cx="2514897" cy="1508938"/>
      </dsp:txXfrm>
    </dsp:sp>
    <dsp:sp modelId="{56BE3EE6-CC4F-45B2-A6D0-6EC1D30823DE}">
      <dsp:nvSpPr>
        <dsp:cNvPr id="0" name=""/>
        <dsp:cNvSpPr/>
      </dsp:nvSpPr>
      <dsp:spPr>
        <a:xfrm>
          <a:off x="3170" y="1992644"/>
          <a:ext cx="2514897" cy="1508938"/>
        </a:xfrm>
        <a:prstGeom prst="rect">
          <a:avLst/>
        </a:prstGeom>
        <a:solidFill>
          <a:schemeClr val="accent2">
            <a:hueOff val="-831636"/>
            <a:satOff val="-47959"/>
            <a:lumOff val="49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React Router DOM</a:t>
          </a:r>
        </a:p>
      </dsp:txBody>
      <dsp:txXfrm>
        <a:off x="3170" y="1992644"/>
        <a:ext cx="2514897" cy="1508938"/>
      </dsp:txXfrm>
    </dsp:sp>
    <dsp:sp modelId="{B45D3975-EFE4-451F-AC71-2B1AA14048A8}">
      <dsp:nvSpPr>
        <dsp:cNvPr id="0" name=""/>
        <dsp:cNvSpPr/>
      </dsp:nvSpPr>
      <dsp:spPr>
        <a:xfrm>
          <a:off x="2769557" y="1992644"/>
          <a:ext cx="2514897" cy="1508938"/>
        </a:xfrm>
        <a:prstGeom prst="rect">
          <a:avLst/>
        </a:prstGeom>
        <a:solidFill>
          <a:schemeClr val="accent2">
            <a:hueOff val="-1039545"/>
            <a:satOff val="-59949"/>
            <a:lumOff val="61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React Icons</a:t>
          </a:r>
        </a:p>
      </dsp:txBody>
      <dsp:txXfrm>
        <a:off x="2769557" y="1992644"/>
        <a:ext cx="2514897" cy="1508938"/>
      </dsp:txXfrm>
    </dsp:sp>
    <dsp:sp modelId="{E21E10E0-50AA-445E-B9AD-9F82DF18F22D}">
      <dsp:nvSpPr>
        <dsp:cNvPr id="0" name=""/>
        <dsp:cNvSpPr/>
      </dsp:nvSpPr>
      <dsp:spPr>
        <a:xfrm>
          <a:off x="5535944" y="1992644"/>
          <a:ext cx="2514897" cy="1508938"/>
        </a:xfrm>
        <a:prstGeom prst="rect">
          <a:avLst/>
        </a:prstGeom>
        <a:solidFill>
          <a:schemeClr val="accent2">
            <a:hueOff val="-1247454"/>
            <a:satOff val="-71938"/>
            <a:lumOff val="73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React Hook Forms/Zod</a:t>
          </a:r>
        </a:p>
      </dsp:txBody>
      <dsp:txXfrm>
        <a:off x="5535944" y="1992644"/>
        <a:ext cx="2514897" cy="1508938"/>
      </dsp:txXfrm>
    </dsp:sp>
    <dsp:sp modelId="{80128C0D-AF39-4EFB-86AE-B97A937160D7}">
      <dsp:nvSpPr>
        <dsp:cNvPr id="0" name=""/>
        <dsp:cNvSpPr/>
      </dsp:nvSpPr>
      <dsp:spPr>
        <a:xfrm>
          <a:off x="8302332" y="1992644"/>
          <a:ext cx="2514897" cy="1508938"/>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React-Toastify</a:t>
          </a:r>
        </a:p>
      </dsp:txBody>
      <dsp:txXfrm>
        <a:off x="8302332" y="1992644"/>
        <a:ext cx="2514897" cy="15089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828072-D899-4B8A-B13D-5A8A4AC506BB}">
      <dsp:nvSpPr>
        <dsp:cNvPr id="0" name=""/>
        <dsp:cNvSpPr/>
      </dsp:nvSpPr>
      <dsp:spPr>
        <a:xfrm>
          <a:off x="3578798" y="728330"/>
          <a:ext cx="562773" cy="91440"/>
        </a:xfrm>
        <a:custGeom>
          <a:avLst/>
          <a:gdLst/>
          <a:ahLst/>
          <a:cxnLst/>
          <a:rect l="0" t="0" r="0" b="0"/>
          <a:pathLst>
            <a:path>
              <a:moveTo>
                <a:pt x="0" y="45720"/>
              </a:moveTo>
              <a:lnTo>
                <a:pt x="562773"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45350" y="771083"/>
        <a:ext cx="29668" cy="5933"/>
      </dsp:txXfrm>
    </dsp:sp>
    <dsp:sp modelId="{4DEA790E-620E-474E-BE1D-6854E602EB93}">
      <dsp:nvSpPr>
        <dsp:cNvPr id="0" name=""/>
        <dsp:cNvSpPr/>
      </dsp:nvSpPr>
      <dsp:spPr>
        <a:xfrm>
          <a:off x="1000712" y="84"/>
          <a:ext cx="2579885" cy="154793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417" tIns="132696" rIns="126417" bIns="132696" numCol="1" spcCol="1270" anchor="ctr" anchorCtr="0">
          <a:noAutofit/>
        </a:bodyPr>
        <a:lstStyle/>
        <a:p>
          <a:pPr marL="0" lvl="0" indent="0" algn="ctr" defTabSz="533400">
            <a:lnSpc>
              <a:spcPct val="90000"/>
            </a:lnSpc>
            <a:spcBef>
              <a:spcPct val="0"/>
            </a:spcBef>
            <a:spcAft>
              <a:spcPct val="35000"/>
            </a:spcAft>
            <a:buNone/>
          </a:pPr>
          <a:r>
            <a:rPr lang="en-US" sz="1200" kern="1200"/>
            <a:t>The basic layout of the project is the same basic layout of the </a:t>
          </a:r>
          <a:r>
            <a:rPr lang="en-US" sz="1200" kern="1200">
              <a:hlinkClick xmlns:r="http://schemas.openxmlformats.org/officeDocument/2006/relationships" r:id="rId1"/>
            </a:rPr>
            <a:t>Balancee Platform</a:t>
          </a:r>
          <a:r>
            <a:rPr lang="en-US" sz="1200" kern="1200"/>
            <a:t> replicated.</a:t>
          </a:r>
        </a:p>
      </dsp:txBody>
      <dsp:txXfrm>
        <a:off x="1000712" y="84"/>
        <a:ext cx="2579885" cy="1547931"/>
      </dsp:txXfrm>
    </dsp:sp>
    <dsp:sp modelId="{56329750-DE9D-4AF7-B6B5-71359D879B85}">
      <dsp:nvSpPr>
        <dsp:cNvPr id="0" name=""/>
        <dsp:cNvSpPr/>
      </dsp:nvSpPr>
      <dsp:spPr>
        <a:xfrm>
          <a:off x="6752057" y="728330"/>
          <a:ext cx="562773" cy="91440"/>
        </a:xfrm>
        <a:custGeom>
          <a:avLst/>
          <a:gdLst/>
          <a:ahLst/>
          <a:cxnLst/>
          <a:rect l="0" t="0" r="0" b="0"/>
          <a:pathLst>
            <a:path>
              <a:moveTo>
                <a:pt x="0" y="45720"/>
              </a:moveTo>
              <a:lnTo>
                <a:pt x="562773"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18609" y="771083"/>
        <a:ext cx="29668" cy="5933"/>
      </dsp:txXfrm>
    </dsp:sp>
    <dsp:sp modelId="{51FE8045-263A-4FC3-B949-8629B04713CD}">
      <dsp:nvSpPr>
        <dsp:cNvPr id="0" name=""/>
        <dsp:cNvSpPr/>
      </dsp:nvSpPr>
      <dsp:spPr>
        <a:xfrm>
          <a:off x="4173971" y="84"/>
          <a:ext cx="2579885" cy="154793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417" tIns="132696" rIns="126417" bIns="132696" numCol="1" spcCol="1270" anchor="ctr" anchorCtr="0">
          <a:noAutofit/>
        </a:bodyPr>
        <a:lstStyle/>
        <a:p>
          <a:pPr marL="0" lvl="0" indent="0" algn="ctr" defTabSz="533400">
            <a:lnSpc>
              <a:spcPct val="90000"/>
            </a:lnSpc>
            <a:spcBef>
              <a:spcPct val="0"/>
            </a:spcBef>
            <a:spcAft>
              <a:spcPct val="35000"/>
            </a:spcAft>
            <a:buNone/>
          </a:pPr>
          <a:r>
            <a:rPr lang="en-US" sz="1200" kern="1200"/>
            <a:t>However, since it was the Rewards Summary Feature that was required, other pages all lead to the same view. </a:t>
          </a:r>
        </a:p>
      </dsp:txBody>
      <dsp:txXfrm>
        <a:off x="4173971" y="84"/>
        <a:ext cx="2579885" cy="1547931"/>
      </dsp:txXfrm>
    </dsp:sp>
    <dsp:sp modelId="{91F4455C-9E31-4737-AC33-7CFB3ECE48F2}">
      <dsp:nvSpPr>
        <dsp:cNvPr id="0" name=""/>
        <dsp:cNvSpPr/>
      </dsp:nvSpPr>
      <dsp:spPr>
        <a:xfrm>
          <a:off x="2290655" y="1546215"/>
          <a:ext cx="6346518" cy="562773"/>
        </a:xfrm>
        <a:custGeom>
          <a:avLst/>
          <a:gdLst/>
          <a:ahLst/>
          <a:cxnLst/>
          <a:rect l="0" t="0" r="0" b="0"/>
          <a:pathLst>
            <a:path>
              <a:moveTo>
                <a:pt x="6346518" y="0"/>
              </a:moveTo>
              <a:lnTo>
                <a:pt x="6346518" y="298486"/>
              </a:lnTo>
              <a:lnTo>
                <a:pt x="0" y="298486"/>
              </a:lnTo>
              <a:lnTo>
                <a:pt x="0" y="562773"/>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04559" y="1824635"/>
        <a:ext cx="318709" cy="5933"/>
      </dsp:txXfrm>
    </dsp:sp>
    <dsp:sp modelId="{AF682145-9D3B-43B0-9EFD-E633B9C64EB4}">
      <dsp:nvSpPr>
        <dsp:cNvPr id="0" name=""/>
        <dsp:cNvSpPr/>
      </dsp:nvSpPr>
      <dsp:spPr>
        <a:xfrm>
          <a:off x="7347230" y="84"/>
          <a:ext cx="2579885" cy="154793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417" tIns="132696" rIns="126417" bIns="132696" numCol="1" spcCol="1270" anchor="ctr" anchorCtr="0">
          <a:noAutofit/>
        </a:bodyPr>
        <a:lstStyle/>
        <a:p>
          <a:pPr marL="0" lvl="0" indent="0" algn="ctr" defTabSz="533400">
            <a:lnSpc>
              <a:spcPct val="90000"/>
            </a:lnSpc>
            <a:spcBef>
              <a:spcPct val="0"/>
            </a:spcBef>
            <a:spcAft>
              <a:spcPct val="35000"/>
            </a:spcAft>
            <a:buNone/>
          </a:pPr>
          <a:r>
            <a:rPr lang="en-US" sz="1200" kern="1200"/>
            <a:t>The sidebar is present, and tweaked an unnoticeable bit, as my suggestion of the better way it can look, though both ways are Ok.</a:t>
          </a:r>
        </a:p>
      </dsp:txBody>
      <dsp:txXfrm>
        <a:off x="7347230" y="84"/>
        <a:ext cx="2579885" cy="1547931"/>
      </dsp:txXfrm>
    </dsp:sp>
    <dsp:sp modelId="{79312B88-052A-4BA2-84A6-35B4AC3D1B70}">
      <dsp:nvSpPr>
        <dsp:cNvPr id="0" name=""/>
        <dsp:cNvSpPr/>
      </dsp:nvSpPr>
      <dsp:spPr>
        <a:xfrm>
          <a:off x="3578798" y="2869634"/>
          <a:ext cx="562773" cy="91440"/>
        </a:xfrm>
        <a:custGeom>
          <a:avLst/>
          <a:gdLst/>
          <a:ahLst/>
          <a:cxnLst/>
          <a:rect l="0" t="0" r="0" b="0"/>
          <a:pathLst>
            <a:path>
              <a:moveTo>
                <a:pt x="0" y="45720"/>
              </a:moveTo>
              <a:lnTo>
                <a:pt x="562773"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45350" y="2912388"/>
        <a:ext cx="29668" cy="5933"/>
      </dsp:txXfrm>
    </dsp:sp>
    <dsp:sp modelId="{FFFBA407-6E94-4265-AB0C-B9943871DE99}">
      <dsp:nvSpPr>
        <dsp:cNvPr id="0" name=""/>
        <dsp:cNvSpPr/>
      </dsp:nvSpPr>
      <dsp:spPr>
        <a:xfrm>
          <a:off x="1000712" y="2141389"/>
          <a:ext cx="2579885" cy="154793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417" tIns="132696" rIns="126417" bIns="132696" numCol="1" spcCol="1270" anchor="ctr" anchorCtr="0">
          <a:noAutofit/>
        </a:bodyPr>
        <a:lstStyle/>
        <a:p>
          <a:pPr marL="0" lvl="0" indent="0" algn="ctr" defTabSz="533400">
            <a:lnSpc>
              <a:spcPct val="90000"/>
            </a:lnSpc>
            <a:spcBef>
              <a:spcPct val="0"/>
            </a:spcBef>
            <a:spcAft>
              <a:spcPct val="35000"/>
            </a:spcAft>
            <a:buNone/>
          </a:pPr>
          <a:r>
            <a:rPr lang="en-US" sz="1200" kern="1200"/>
            <a:t>The </a:t>
          </a:r>
          <a:r>
            <a:rPr lang="en-US" sz="1200" b="1" kern="1200"/>
            <a:t>Rewards Summary</a:t>
          </a:r>
          <a:r>
            <a:rPr lang="en-US" sz="1200" kern="1200"/>
            <a:t> route is added to the NavLinks displayed in the sidebar. When it is active, it gives birth (on the sidebar) to three child routes, the </a:t>
          </a:r>
          <a:r>
            <a:rPr lang="en-US" sz="1200" b="1" kern="1200"/>
            <a:t>Earnings Overview</a:t>
          </a:r>
          <a:r>
            <a:rPr lang="en-US" sz="1200" kern="1200"/>
            <a:t> route, the </a:t>
          </a:r>
          <a:r>
            <a:rPr lang="en-US" sz="1200" b="1" kern="1200"/>
            <a:t>Cashback History </a:t>
          </a:r>
          <a:r>
            <a:rPr lang="en-US" sz="1200" kern="1200"/>
            <a:t>route and the </a:t>
          </a:r>
          <a:r>
            <a:rPr lang="en-US" sz="1200" b="1" kern="1200"/>
            <a:t>Cashout Rewards</a:t>
          </a:r>
          <a:r>
            <a:rPr lang="en-US" sz="1200" kern="1200"/>
            <a:t> Route.  </a:t>
          </a:r>
        </a:p>
      </dsp:txBody>
      <dsp:txXfrm>
        <a:off x="1000712" y="2141389"/>
        <a:ext cx="2579885" cy="1547931"/>
      </dsp:txXfrm>
    </dsp:sp>
    <dsp:sp modelId="{059D1C2B-903C-4CCE-A88F-62255D8D3E85}">
      <dsp:nvSpPr>
        <dsp:cNvPr id="0" name=""/>
        <dsp:cNvSpPr/>
      </dsp:nvSpPr>
      <dsp:spPr>
        <a:xfrm>
          <a:off x="4173971" y="2141389"/>
          <a:ext cx="2579885" cy="154793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417" tIns="132696" rIns="126417" bIns="132696" numCol="1" spcCol="1270" anchor="ctr" anchorCtr="0">
          <a:noAutofit/>
        </a:bodyPr>
        <a:lstStyle/>
        <a:p>
          <a:pPr marL="0" lvl="0" indent="0" algn="ctr" defTabSz="533400">
            <a:lnSpc>
              <a:spcPct val="90000"/>
            </a:lnSpc>
            <a:spcBef>
              <a:spcPct val="0"/>
            </a:spcBef>
            <a:spcAft>
              <a:spcPct val="35000"/>
            </a:spcAft>
            <a:buNone/>
          </a:pPr>
          <a:r>
            <a:rPr lang="en-US" sz="1200" kern="1200"/>
            <a:t>Some header functions are excluded due to not being relevant here, such as the search bar. </a:t>
          </a:r>
        </a:p>
      </dsp:txBody>
      <dsp:txXfrm>
        <a:off x="4173971" y="2141389"/>
        <a:ext cx="2579885" cy="15479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FA02A6-B142-4187-95AF-8D7ED60DF501}">
      <dsp:nvSpPr>
        <dsp:cNvPr id="0" name=""/>
        <dsp:cNvSpPr/>
      </dsp:nvSpPr>
      <dsp:spPr>
        <a:xfrm>
          <a:off x="0" y="0"/>
          <a:ext cx="9288654" cy="125784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The sticks as much as possible to the design system of the </a:t>
          </a:r>
          <a:r>
            <a:rPr lang="en-US" sz="2300" kern="1200">
              <a:hlinkClick xmlns:r="http://schemas.openxmlformats.org/officeDocument/2006/relationships" r:id="rId1"/>
            </a:rPr>
            <a:t>Balancee Platform</a:t>
          </a:r>
          <a:r>
            <a:rPr lang="en-US" sz="2300" kern="1200"/>
            <a:t>. It maintains the principle theme of blue and white, as is even done in this presentation.</a:t>
          </a:r>
        </a:p>
      </dsp:txBody>
      <dsp:txXfrm>
        <a:off x="36841" y="36841"/>
        <a:ext cx="7931345" cy="1184159"/>
      </dsp:txXfrm>
    </dsp:sp>
    <dsp:sp modelId="{1FAA9602-7B59-49F6-AE7B-D7FE97264735}">
      <dsp:nvSpPr>
        <dsp:cNvPr id="0" name=""/>
        <dsp:cNvSpPr/>
      </dsp:nvSpPr>
      <dsp:spPr>
        <a:xfrm>
          <a:off x="819587" y="1467481"/>
          <a:ext cx="9288654" cy="125784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The three routes created stick very highly to this theme, and apply the theme appropriately i.e. only when necessary, to ensure the styling of the site is simple and user-friendly.</a:t>
          </a:r>
        </a:p>
      </dsp:txBody>
      <dsp:txXfrm>
        <a:off x="856428" y="1504322"/>
        <a:ext cx="7577788" cy="1184159"/>
      </dsp:txXfrm>
    </dsp:sp>
    <dsp:sp modelId="{D1C7C92A-171D-49B3-ABFB-1E7E98FBB6D9}">
      <dsp:nvSpPr>
        <dsp:cNvPr id="0" name=""/>
        <dsp:cNvSpPr/>
      </dsp:nvSpPr>
      <dsp:spPr>
        <a:xfrm>
          <a:off x="1639174" y="2934963"/>
          <a:ext cx="9288654" cy="125784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User interactivity with buttons, forms and other elements is added in terms of subtle animations, hover features, et cetera.</a:t>
          </a:r>
        </a:p>
      </dsp:txBody>
      <dsp:txXfrm>
        <a:off x="1676015" y="2971804"/>
        <a:ext cx="7577788" cy="1184159"/>
      </dsp:txXfrm>
    </dsp:sp>
    <dsp:sp modelId="{AF5C9BEB-10D0-4AF3-BE58-3F4F5D711101}">
      <dsp:nvSpPr>
        <dsp:cNvPr id="0" name=""/>
        <dsp:cNvSpPr/>
      </dsp:nvSpPr>
      <dsp:spPr>
        <a:xfrm>
          <a:off x="8471057" y="953863"/>
          <a:ext cx="817596" cy="817596"/>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655016" y="953863"/>
        <a:ext cx="449678" cy="615241"/>
      </dsp:txXfrm>
    </dsp:sp>
    <dsp:sp modelId="{DB29AF67-3CCF-4BAE-BB3F-CC820271A025}">
      <dsp:nvSpPr>
        <dsp:cNvPr id="0" name=""/>
        <dsp:cNvSpPr/>
      </dsp:nvSpPr>
      <dsp:spPr>
        <a:xfrm>
          <a:off x="9290644" y="2412959"/>
          <a:ext cx="817596" cy="817596"/>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474603" y="2412959"/>
        <a:ext cx="449678" cy="6152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3B8966-3AAF-43D9-BCB9-ED5D15652C5A}">
      <dsp:nvSpPr>
        <dsp:cNvPr id="0" name=""/>
        <dsp:cNvSpPr/>
      </dsp:nvSpPr>
      <dsp:spPr>
        <a:xfrm>
          <a:off x="2301117" y="326078"/>
          <a:ext cx="2161687" cy="216168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F38AD2-DCA6-4E07-9840-88AAC1A432D0}">
      <dsp:nvSpPr>
        <dsp:cNvPr id="0" name=""/>
        <dsp:cNvSpPr/>
      </dsp:nvSpPr>
      <dsp:spPr>
        <a:xfrm>
          <a:off x="2761805" y="786766"/>
          <a:ext cx="1240312" cy="12403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5AAE27-2095-4A5B-9611-3B06BCAB5612}">
      <dsp:nvSpPr>
        <dsp:cNvPr id="0" name=""/>
        <dsp:cNvSpPr/>
      </dsp:nvSpPr>
      <dsp:spPr>
        <a:xfrm>
          <a:off x="1610086" y="3161078"/>
          <a:ext cx="3543750" cy="705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b="1" kern="1200" dirty="0"/>
            <a:t>The UI, UX and business decisions I made to come up with the following is from a blend of the instructions given and my own ideas for a business. </a:t>
          </a:r>
        </a:p>
      </dsp:txBody>
      <dsp:txXfrm>
        <a:off x="1610086" y="3161078"/>
        <a:ext cx="3543750" cy="705647"/>
      </dsp:txXfrm>
    </dsp:sp>
    <dsp:sp modelId="{204FC892-FA9D-451A-9F41-289F35B5B7F5}">
      <dsp:nvSpPr>
        <dsp:cNvPr id="0" name=""/>
        <dsp:cNvSpPr/>
      </dsp:nvSpPr>
      <dsp:spPr>
        <a:xfrm>
          <a:off x="6465023" y="344415"/>
          <a:ext cx="2161687" cy="216168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F14B36-698C-4075-8B96-A048C92A6F6E}">
      <dsp:nvSpPr>
        <dsp:cNvPr id="0" name=""/>
        <dsp:cNvSpPr/>
      </dsp:nvSpPr>
      <dsp:spPr>
        <a:xfrm>
          <a:off x="6925711" y="805102"/>
          <a:ext cx="1240312" cy="12403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44CFF2-C2A2-4878-91DA-3E6845EDC6C9}">
      <dsp:nvSpPr>
        <dsp:cNvPr id="0" name=""/>
        <dsp:cNvSpPr/>
      </dsp:nvSpPr>
      <dsp:spPr>
        <a:xfrm>
          <a:off x="5773992" y="3216087"/>
          <a:ext cx="3543750" cy="632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b="1" kern="1200" dirty="0"/>
            <a:t>I am sure if I am hired for the role, I can reflect your intentions better.</a:t>
          </a:r>
        </a:p>
      </dsp:txBody>
      <dsp:txXfrm>
        <a:off x="5773992" y="3216087"/>
        <a:ext cx="3543750" cy="6323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25E5A6-0BA6-42ED-85BF-622915585E8F}">
      <dsp:nvSpPr>
        <dsp:cNvPr id="0" name=""/>
        <dsp:cNvSpPr/>
      </dsp:nvSpPr>
      <dsp:spPr>
        <a:xfrm>
          <a:off x="307345" y="1546"/>
          <a:ext cx="3222855" cy="193371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The project was written using React + TypeScript, with Vite as the Development Server, Build tool, and other functions it serves.</a:t>
          </a:r>
        </a:p>
      </dsp:txBody>
      <dsp:txXfrm>
        <a:off x="307345" y="1546"/>
        <a:ext cx="3222855" cy="1933713"/>
      </dsp:txXfrm>
    </dsp:sp>
    <dsp:sp modelId="{1C4C2C65-FA2E-482E-82E9-0ADC0CBBE50C}">
      <dsp:nvSpPr>
        <dsp:cNvPr id="0" name=""/>
        <dsp:cNvSpPr/>
      </dsp:nvSpPr>
      <dsp:spPr>
        <a:xfrm>
          <a:off x="3852486" y="1546"/>
          <a:ext cx="3222855" cy="193371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The project uses Tailwind CSS for its styling</a:t>
          </a:r>
        </a:p>
      </dsp:txBody>
      <dsp:txXfrm>
        <a:off x="3852486" y="1546"/>
        <a:ext cx="3222855" cy="1933713"/>
      </dsp:txXfrm>
    </dsp:sp>
    <dsp:sp modelId="{34E8BE7C-EEBF-467B-80AF-07F71B13E8B5}">
      <dsp:nvSpPr>
        <dsp:cNvPr id="0" name=""/>
        <dsp:cNvSpPr/>
      </dsp:nvSpPr>
      <dsp:spPr>
        <a:xfrm>
          <a:off x="7397627" y="1546"/>
          <a:ext cx="3222855" cy="193371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Other libraries were installed:</a:t>
          </a:r>
        </a:p>
        <a:p>
          <a:pPr marL="114300" lvl="1" indent="-114300" algn="l" defTabSz="577850">
            <a:lnSpc>
              <a:spcPct val="90000"/>
            </a:lnSpc>
            <a:spcBef>
              <a:spcPct val="0"/>
            </a:spcBef>
            <a:spcAft>
              <a:spcPct val="15000"/>
            </a:spcAft>
            <a:buChar char="•"/>
          </a:pPr>
          <a:r>
            <a:rPr lang="en-US" sz="1300" kern="1200"/>
            <a:t>React Router DOM handles the routing</a:t>
          </a:r>
        </a:p>
        <a:p>
          <a:pPr marL="114300" lvl="1" indent="-114300" algn="l" defTabSz="577850">
            <a:lnSpc>
              <a:spcPct val="90000"/>
            </a:lnSpc>
            <a:spcBef>
              <a:spcPct val="0"/>
            </a:spcBef>
            <a:spcAft>
              <a:spcPct val="15000"/>
            </a:spcAft>
            <a:buChar char="•"/>
          </a:pPr>
          <a:r>
            <a:rPr lang="en-US" sz="1300" kern="1200"/>
            <a:t>Zod and React Hook Forms handle form validation</a:t>
          </a:r>
        </a:p>
        <a:p>
          <a:pPr marL="114300" lvl="1" indent="-114300" algn="l" defTabSz="577850">
            <a:lnSpc>
              <a:spcPct val="90000"/>
            </a:lnSpc>
            <a:spcBef>
              <a:spcPct val="0"/>
            </a:spcBef>
            <a:spcAft>
              <a:spcPct val="15000"/>
            </a:spcAft>
            <a:buChar char="•"/>
          </a:pPr>
          <a:r>
            <a:rPr lang="en-US" sz="1300" kern="1200" dirty="0"/>
            <a:t>React </a:t>
          </a:r>
          <a:r>
            <a:rPr lang="en-US" sz="1300" kern="1200" dirty="0" err="1"/>
            <a:t>Toastify</a:t>
          </a:r>
          <a:r>
            <a:rPr lang="en-US" sz="1300" kern="1200" dirty="0"/>
            <a:t> handles the toast notifications on actions</a:t>
          </a:r>
        </a:p>
        <a:p>
          <a:pPr marL="114300" lvl="1" indent="-114300" algn="l" defTabSz="577850">
            <a:lnSpc>
              <a:spcPct val="90000"/>
            </a:lnSpc>
            <a:spcBef>
              <a:spcPct val="0"/>
            </a:spcBef>
            <a:spcAft>
              <a:spcPct val="15000"/>
            </a:spcAft>
            <a:buChar char="•"/>
          </a:pPr>
          <a:r>
            <a:rPr lang="en-US" sz="1300" kern="1200"/>
            <a:t>React Icons provides the icons used in the project.</a:t>
          </a:r>
        </a:p>
      </dsp:txBody>
      <dsp:txXfrm>
        <a:off x="7397627" y="1546"/>
        <a:ext cx="3222855" cy="1933713"/>
      </dsp:txXfrm>
    </dsp:sp>
    <dsp:sp modelId="{D0A9C871-07B3-4E57-9D5D-414EDA092C26}">
      <dsp:nvSpPr>
        <dsp:cNvPr id="0" name=""/>
        <dsp:cNvSpPr/>
      </dsp:nvSpPr>
      <dsp:spPr>
        <a:xfrm>
          <a:off x="3852486" y="2257545"/>
          <a:ext cx="3222855" cy="193371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These are the most important libraries that were used.</a:t>
          </a:r>
        </a:p>
      </dsp:txBody>
      <dsp:txXfrm>
        <a:off x="3852486" y="2257545"/>
        <a:ext cx="3222855" cy="193371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66458B-F58C-4CC4-ADE4-FFD9E38347ED}">
      <dsp:nvSpPr>
        <dsp:cNvPr id="0" name=""/>
        <dsp:cNvSpPr/>
      </dsp:nvSpPr>
      <dsp:spPr>
        <a:xfrm>
          <a:off x="1333" y="362683"/>
          <a:ext cx="4682211" cy="29732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578CB2-6060-40A8-9DAC-C2E437F6CA34}">
      <dsp:nvSpPr>
        <dsp:cNvPr id="0" name=""/>
        <dsp:cNvSpPr/>
      </dsp:nvSpPr>
      <dsp:spPr>
        <a:xfrm>
          <a:off x="521579" y="856916"/>
          <a:ext cx="4682211" cy="29732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React Router handles the layout and routing, as stated. There is a RootLayout component that defines the layout for the dashboard and serves as the platform on which every other thing is rendered. </a:t>
          </a:r>
          <a:br>
            <a:rPr lang="en-US" sz="2100" kern="1200"/>
          </a:br>
          <a:r>
            <a:rPr lang="en-US" sz="2100" kern="1200"/>
            <a:t>It also guides the rendering of the sidebar when the project is in views less than 1024px.</a:t>
          </a:r>
        </a:p>
      </dsp:txBody>
      <dsp:txXfrm>
        <a:off x="608661" y="943998"/>
        <a:ext cx="4508047" cy="2799040"/>
      </dsp:txXfrm>
    </dsp:sp>
    <dsp:sp modelId="{123A03E9-A0D6-4588-BB7E-6756CAC36039}">
      <dsp:nvSpPr>
        <dsp:cNvPr id="0" name=""/>
        <dsp:cNvSpPr/>
      </dsp:nvSpPr>
      <dsp:spPr>
        <a:xfrm>
          <a:off x="5724037" y="362683"/>
          <a:ext cx="4682211" cy="29732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216524-06CC-4A94-9A15-57E0DD5B7C28}">
      <dsp:nvSpPr>
        <dsp:cNvPr id="0" name=""/>
        <dsp:cNvSpPr/>
      </dsp:nvSpPr>
      <dsp:spPr>
        <a:xfrm>
          <a:off x="6244283" y="856916"/>
          <a:ext cx="4682211" cy="29732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The React Router is used to create Routes From Elements in the App.tsx file, and the whole App is wrapped by the RouterProvider.</a:t>
          </a:r>
        </a:p>
      </dsp:txBody>
      <dsp:txXfrm>
        <a:off x="6331365" y="943998"/>
        <a:ext cx="4508047" cy="279904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01CCB-B23C-4FBD-9906-66FDAEE0F6E6}">
      <dsp:nvSpPr>
        <dsp:cNvPr id="0" name=""/>
        <dsp:cNvSpPr/>
      </dsp:nvSpPr>
      <dsp:spPr>
        <a:xfrm>
          <a:off x="0" y="33688"/>
          <a:ext cx="10927829" cy="133866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The useContext React hook is used in a file called the RewardsContext, in the context folder in the src folder. </a:t>
          </a:r>
        </a:p>
      </dsp:txBody>
      <dsp:txXfrm>
        <a:off x="65348" y="99036"/>
        <a:ext cx="10797133" cy="1207966"/>
      </dsp:txXfrm>
    </dsp:sp>
    <dsp:sp modelId="{73A67D54-BF3F-4488-A171-0D205E3905D9}">
      <dsp:nvSpPr>
        <dsp:cNvPr id="0" name=""/>
        <dsp:cNvSpPr/>
      </dsp:nvSpPr>
      <dsp:spPr>
        <a:xfrm>
          <a:off x="0" y="1427071"/>
          <a:ext cx="10927829" cy="1338662"/>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In this file, the data is fetched using the Fetch API. Two major pieces of data: the Earnings Overview and the Cashback History. These two are placed/set as context. The functions to edit any of them are also defined in this context, and the context provider is used to wrap the App also, so that the data can be effectively shared to all the components that would need it.</a:t>
          </a:r>
        </a:p>
      </dsp:txBody>
      <dsp:txXfrm>
        <a:off x="65348" y="1492419"/>
        <a:ext cx="10797133" cy="1207966"/>
      </dsp:txXfrm>
    </dsp:sp>
    <dsp:sp modelId="{A7966013-379D-43B6-9B35-FF7893C22E76}">
      <dsp:nvSpPr>
        <dsp:cNvPr id="0" name=""/>
        <dsp:cNvSpPr/>
      </dsp:nvSpPr>
      <dsp:spPr>
        <a:xfrm>
          <a:off x="0" y="2820453"/>
          <a:ext cx="10927829" cy="1338662"/>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There is a lot of chaining done as regards the context, so that one does not need to directly change something that would have a ripple effect. One only needs access to the tip in different cases.</a:t>
          </a:r>
        </a:p>
      </dsp:txBody>
      <dsp:txXfrm>
        <a:off x="65348" y="2885801"/>
        <a:ext cx="10797133" cy="12079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7E05E1-7CA9-4551-8DBA-B11D60D7764A}">
      <dsp:nvSpPr>
        <dsp:cNvPr id="0" name=""/>
        <dsp:cNvSpPr/>
      </dsp:nvSpPr>
      <dsp:spPr>
        <a:xfrm>
          <a:off x="1333" y="110983"/>
          <a:ext cx="4682211" cy="297320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36719A-3744-491A-9536-D4F113379D8B}">
      <dsp:nvSpPr>
        <dsp:cNvPr id="0" name=""/>
        <dsp:cNvSpPr/>
      </dsp:nvSpPr>
      <dsp:spPr>
        <a:xfrm>
          <a:off x="521579" y="605216"/>
          <a:ext cx="4682211" cy="2973204"/>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The Earnings Overview page is a simple page which just consumes one piece of context: the earningsOverview object. It displays the total rewards earned and the current cashback balance, as well as the number of transactions done.</a:t>
          </a:r>
        </a:p>
      </dsp:txBody>
      <dsp:txXfrm>
        <a:off x="608661" y="692298"/>
        <a:ext cx="4508047" cy="2799040"/>
      </dsp:txXfrm>
    </dsp:sp>
    <dsp:sp modelId="{40AC7E0E-9C94-413D-B4D4-97794734FBB7}">
      <dsp:nvSpPr>
        <dsp:cNvPr id="0" name=""/>
        <dsp:cNvSpPr/>
      </dsp:nvSpPr>
      <dsp:spPr>
        <a:xfrm>
          <a:off x="5724037" y="110983"/>
          <a:ext cx="4682211" cy="297320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BB76BB-0BC7-468D-9E0B-062031F86136}">
      <dsp:nvSpPr>
        <dsp:cNvPr id="0" name=""/>
        <dsp:cNvSpPr/>
      </dsp:nvSpPr>
      <dsp:spPr>
        <a:xfrm>
          <a:off x="6244283" y="605216"/>
          <a:ext cx="4682211" cy="2973204"/>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It contains Links in the other section which lead to different pages, mainly the cashback-history page and the cashout-rewards page.</a:t>
          </a:r>
        </a:p>
      </dsp:txBody>
      <dsp:txXfrm>
        <a:off x="6331365" y="692298"/>
        <a:ext cx="4508047" cy="279904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BD7C4-3919-4120-A09C-141FBC2077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65C8BA1-C597-441D-BEAA-817B550B43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8C1312-76FB-4C65-9754-9F2DD88122BB}"/>
              </a:ext>
            </a:extLst>
          </p:cNvPr>
          <p:cNvSpPr>
            <a:spLocks noGrp="1"/>
          </p:cNvSpPr>
          <p:nvPr>
            <p:ph type="dt" sz="half" idx="10"/>
          </p:nvPr>
        </p:nvSpPr>
        <p:spPr/>
        <p:txBody>
          <a:bodyPr/>
          <a:lstStyle/>
          <a:p>
            <a:fld id="{F3A4D709-0869-4B68-8E18-5D0565831707}" type="datetimeFigureOut">
              <a:rPr lang="en-US" smtClean="0"/>
              <a:t>9/8/2024</a:t>
            </a:fld>
            <a:endParaRPr lang="en-US"/>
          </a:p>
        </p:txBody>
      </p:sp>
      <p:sp>
        <p:nvSpPr>
          <p:cNvPr id="5" name="Footer Placeholder 4">
            <a:extLst>
              <a:ext uri="{FF2B5EF4-FFF2-40B4-BE49-F238E27FC236}">
                <a16:creationId xmlns:a16="http://schemas.microsoft.com/office/drawing/2014/main" id="{02342685-1734-42C2-A43D-DBCE6A70C4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737D2D-E3AF-4489-8F1A-59F541BDF06C}"/>
              </a:ext>
            </a:extLst>
          </p:cNvPr>
          <p:cNvSpPr>
            <a:spLocks noGrp="1"/>
          </p:cNvSpPr>
          <p:nvPr>
            <p:ph type="sldNum" sz="quarter" idx="12"/>
          </p:nvPr>
        </p:nvSpPr>
        <p:spPr/>
        <p:txBody>
          <a:bodyPr/>
          <a:lstStyle/>
          <a:p>
            <a:fld id="{023D4C0D-5A2E-42D2-9220-B1EB77E77A00}" type="slidenum">
              <a:rPr lang="en-US" smtClean="0"/>
              <a:t>‹#›</a:t>
            </a:fld>
            <a:endParaRPr lang="en-US"/>
          </a:p>
        </p:txBody>
      </p:sp>
    </p:spTree>
    <p:extLst>
      <p:ext uri="{BB962C8B-B14F-4D97-AF65-F5344CB8AC3E}">
        <p14:creationId xmlns:p14="http://schemas.microsoft.com/office/powerpoint/2010/main" val="606963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5EB93-FD72-4C80-871F-F38B967C994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4F2AC0-6C0A-411E-AD9A-533BC42C30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A44DE9-8CAA-477F-8D7F-9F5B0B7A0FD2}"/>
              </a:ext>
            </a:extLst>
          </p:cNvPr>
          <p:cNvSpPr>
            <a:spLocks noGrp="1"/>
          </p:cNvSpPr>
          <p:nvPr>
            <p:ph type="dt" sz="half" idx="10"/>
          </p:nvPr>
        </p:nvSpPr>
        <p:spPr/>
        <p:txBody>
          <a:bodyPr/>
          <a:lstStyle/>
          <a:p>
            <a:fld id="{F3A4D709-0869-4B68-8E18-5D0565831707}" type="datetimeFigureOut">
              <a:rPr lang="en-US" smtClean="0"/>
              <a:t>9/8/2024</a:t>
            </a:fld>
            <a:endParaRPr lang="en-US"/>
          </a:p>
        </p:txBody>
      </p:sp>
      <p:sp>
        <p:nvSpPr>
          <p:cNvPr id="5" name="Footer Placeholder 4">
            <a:extLst>
              <a:ext uri="{FF2B5EF4-FFF2-40B4-BE49-F238E27FC236}">
                <a16:creationId xmlns:a16="http://schemas.microsoft.com/office/drawing/2014/main" id="{F412D0DE-FDF9-467A-8963-99B74EC5E3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143D70-0513-4CF5-B2BD-0B038CBF4E92}"/>
              </a:ext>
            </a:extLst>
          </p:cNvPr>
          <p:cNvSpPr>
            <a:spLocks noGrp="1"/>
          </p:cNvSpPr>
          <p:nvPr>
            <p:ph type="sldNum" sz="quarter" idx="12"/>
          </p:nvPr>
        </p:nvSpPr>
        <p:spPr/>
        <p:txBody>
          <a:bodyPr/>
          <a:lstStyle/>
          <a:p>
            <a:fld id="{023D4C0D-5A2E-42D2-9220-B1EB77E77A00}" type="slidenum">
              <a:rPr lang="en-US" smtClean="0"/>
              <a:t>‹#›</a:t>
            </a:fld>
            <a:endParaRPr lang="en-US"/>
          </a:p>
        </p:txBody>
      </p:sp>
    </p:spTree>
    <p:extLst>
      <p:ext uri="{BB962C8B-B14F-4D97-AF65-F5344CB8AC3E}">
        <p14:creationId xmlns:p14="http://schemas.microsoft.com/office/powerpoint/2010/main" val="700499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D69EB0-8A98-438E-B6C0-740C0F3793A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C1FDD2-FBB4-47A3-82F5-82CB34C917A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3B1ABE-DD0A-4080-A230-6901281F0CB3}"/>
              </a:ext>
            </a:extLst>
          </p:cNvPr>
          <p:cNvSpPr>
            <a:spLocks noGrp="1"/>
          </p:cNvSpPr>
          <p:nvPr>
            <p:ph type="dt" sz="half" idx="10"/>
          </p:nvPr>
        </p:nvSpPr>
        <p:spPr/>
        <p:txBody>
          <a:bodyPr/>
          <a:lstStyle/>
          <a:p>
            <a:fld id="{F3A4D709-0869-4B68-8E18-5D0565831707}" type="datetimeFigureOut">
              <a:rPr lang="en-US" smtClean="0"/>
              <a:t>9/8/2024</a:t>
            </a:fld>
            <a:endParaRPr lang="en-US"/>
          </a:p>
        </p:txBody>
      </p:sp>
      <p:sp>
        <p:nvSpPr>
          <p:cNvPr id="5" name="Footer Placeholder 4">
            <a:extLst>
              <a:ext uri="{FF2B5EF4-FFF2-40B4-BE49-F238E27FC236}">
                <a16:creationId xmlns:a16="http://schemas.microsoft.com/office/drawing/2014/main" id="{55AAAFAD-79A2-483F-B316-4D38001FEC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84882D-D7EF-42AE-BF06-36215B960B16}"/>
              </a:ext>
            </a:extLst>
          </p:cNvPr>
          <p:cNvSpPr>
            <a:spLocks noGrp="1"/>
          </p:cNvSpPr>
          <p:nvPr>
            <p:ph type="sldNum" sz="quarter" idx="12"/>
          </p:nvPr>
        </p:nvSpPr>
        <p:spPr/>
        <p:txBody>
          <a:bodyPr/>
          <a:lstStyle/>
          <a:p>
            <a:fld id="{023D4C0D-5A2E-42D2-9220-B1EB77E77A00}" type="slidenum">
              <a:rPr lang="en-US" smtClean="0"/>
              <a:t>‹#›</a:t>
            </a:fld>
            <a:endParaRPr lang="en-US"/>
          </a:p>
        </p:txBody>
      </p:sp>
    </p:spTree>
    <p:extLst>
      <p:ext uri="{BB962C8B-B14F-4D97-AF65-F5344CB8AC3E}">
        <p14:creationId xmlns:p14="http://schemas.microsoft.com/office/powerpoint/2010/main" val="3894442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6B515-A904-470A-9107-6E6BF35928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6AB212-9A4E-4FAE-B2DA-00B081466E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61C731-060F-406F-9879-36DE65E17FE9}"/>
              </a:ext>
            </a:extLst>
          </p:cNvPr>
          <p:cNvSpPr>
            <a:spLocks noGrp="1"/>
          </p:cNvSpPr>
          <p:nvPr>
            <p:ph type="dt" sz="half" idx="10"/>
          </p:nvPr>
        </p:nvSpPr>
        <p:spPr/>
        <p:txBody>
          <a:bodyPr/>
          <a:lstStyle/>
          <a:p>
            <a:fld id="{F3A4D709-0869-4B68-8E18-5D0565831707}" type="datetimeFigureOut">
              <a:rPr lang="en-US" smtClean="0"/>
              <a:t>9/8/2024</a:t>
            </a:fld>
            <a:endParaRPr lang="en-US"/>
          </a:p>
        </p:txBody>
      </p:sp>
      <p:sp>
        <p:nvSpPr>
          <p:cNvPr id="5" name="Footer Placeholder 4">
            <a:extLst>
              <a:ext uri="{FF2B5EF4-FFF2-40B4-BE49-F238E27FC236}">
                <a16:creationId xmlns:a16="http://schemas.microsoft.com/office/drawing/2014/main" id="{99D0A95C-EEC3-441B-98B4-8313A17209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355C3B-3552-43A6-B68F-09A372183C0E}"/>
              </a:ext>
            </a:extLst>
          </p:cNvPr>
          <p:cNvSpPr>
            <a:spLocks noGrp="1"/>
          </p:cNvSpPr>
          <p:nvPr>
            <p:ph type="sldNum" sz="quarter" idx="12"/>
          </p:nvPr>
        </p:nvSpPr>
        <p:spPr/>
        <p:txBody>
          <a:bodyPr/>
          <a:lstStyle/>
          <a:p>
            <a:fld id="{023D4C0D-5A2E-42D2-9220-B1EB77E77A00}" type="slidenum">
              <a:rPr lang="en-US" smtClean="0"/>
              <a:t>‹#›</a:t>
            </a:fld>
            <a:endParaRPr lang="en-US"/>
          </a:p>
        </p:txBody>
      </p:sp>
    </p:spTree>
    <p:extLst>
      <p:ext uri="{BB962C8B-B14F-4D97-AF65-F5344CB8AC3E}">
        <p14:creationId xmlns:p14="http://schemas.microsoft.com/office/powerpoint/2010/main" val="40904571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543C9-3053-4BEF-AC69-068CFF6884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1956FD-D4AD-462E-87C7-BE5FEAA657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6C7D7A-FEE1-40A6-B45B-C12B691BD7DC}"/>
              </a:ext>
            </a:extLst>
          </p:cNvPr>
          <p:cNvSpPr>
            <a:spLocks noGrp="1"/>
          </p:cNvSpPr>
          <p:nvPr>
            <p:ph type="dt" sz="half" idx="10"/>
          </p:nvPr>
        </p:nvSpPr>
        <p:spPr/>
        <p:txBody>
          <a:bodyPr/>
          <a:lstStyle/>
          <a:p>
            <a:fld id="{F3A4D709-0869-4B68-8E18-5D0565831707}" type="datetimeFigureOut">
              <a:rPr lang="en-US" smtClean="0"/>
              <a:t>9/8/2024</a:t>
            </a:fld>
            <a:endParaRPr lang="en-US"/>
          </a:p>
        </p:txBody>
      </p:sp>
      <p:sp>
        <p:nvSpPr>
          <p:cNvPr id="5" name="Footer Placeholder 4">
            <a:extLst>
              <a:ext uri="{FF2B5EF4-FFF2-40B4-BE49-F238E27FC236}">
                <a16:creationId xmlns:a16="http://schemas.microsoft.com/office/drawing/2014/main" id="{6E9D0163-9DF7-4A39-8F4D-3ABFCC1786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50E717-1715-466A-ABD2-309FAC78ACF2}"/>
              </a:ext>
            </a:extLst>
          </p:cNvPr>
          <p:cNvSpPr>
            <a:spLocks noGrp="1"/>
          </p:cNvSpPr>
          <p:nvPr>
            <p:ph type="sldNum" sz="quarter" idx="12"/>
          </p:nvPr>
        </p:nvSpPr>
        <p:spPr/>
        <p:txBody>
          <a:bodyPr/>
          <a:lstStyle/>
          <a:p>
            <a:fld id="{023D4C0D-5A2E-42D2-9220-B1EB77E77A00}" type="slidenum">
              <a:rPr lang="en-US" smtClean="0"/>
              <a:t>‹#›</a:t>
            </a:fld>
            <a:endParaRPr lang="en-US"/>
          </a:p>
        </p:txBody>
      </p:sp>
    </p:spTree>
    <p:extLst>
      <p:ext uri="{BB962C8B-B14F-4D97-AF65-F5344CB8AC3E}">
        <p14:creationId xmlns:p14="http://schemas.microsoft.com/office/powerpoint/2010/main" val="62062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C776A-6405-4C51-AB89-27D700E204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E0521A-B993-42F7-BC6D-23124AD0CAB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B421E3-F03D-4D1E-8350-CDFE32140B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D361054-DD4A-4648-B067-6CA3DFA97FBE}"/>
              </a:ext>
            </a:extLst>
          </p:cNvPr>
          <p:cNvSpPr>
            <a:spLocks noGrp="1"/>
          </p:cNvSpPr>
          <p:nvPr>
            <p:ph type="dt" sz="half" idx="10"/>
          </p:nvPr>
        </p:nvSpPr>
        <p:spPr/>
        <p:txBody>
          <a:bodyPr/>
          <a:lstStyle/>
          <a:p>
            <a:fld id="{F3A4D709-0869-4B68-8E18-5D0565831707}" type="datetimeFigureOut">
              <a:rPr lang="en-US" smtClean="0"/>
              <a:t>9/8/2024</a:t>
            </a:fld>
            <a:endParaRPr lang="en-US"/>
          </a:p>
        </p:txBody>
      </p:sp>
      <p:sp>
        <p:nvSpPr>
          <p:cNvPr id="6" name="Footer Placeholder 5">
            <a:extLst>
              <a:ext uri="{FF2B5EF4-FFF2-40B4-BE49-F238E27FC236}">
                <a16:creationId xmlns:a16="http://schemas.microsoft.com/office/drawing/2014/main" id="{CEAF9A9A-5C2C-4973-B740-88F9FC5722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A358AC-6939-4432-BD74-4D132FCC1612}"/>
              </a:ext>
            </a:extLst>
          </p:cNvPr>
          <p:cNvSpPr>
            <a:spLocks noGrp="1"/>
          </p:cNvSpPr>
          <p:nvPr>
            <p:ph type="sldNum" sz="quarter" idx="12"/>
          </p:nvPr>
        </p:nvSpPr>
        <p:spPr/>
        <p:txBody>
          <a:bodyPr/>
          <a:lstStyle/>
          <a:p>
            <a:fld id="{023D4C0D-5A2E-42D2-9220-B1EB77E77A00}" type="slidenum">
              <a:rPr lang="en-US" smtClean="0"/>
              <a:t>‹#›</a:t>
            </a:fld>
            <a:endParaRPr lang="en-US"/>
          </a:p>
        </p:txBody>
      </p:sp>
    </p:spTree>
    <p:extLst>
      <p:ext uri="{BB962C8B-B14F-4D97-AF65-F5344CB8AC3E}">
        <p14:creationId xmlns:p14="http://schemas.microsoft.com/office/powerpoint/2010/main" val="2088741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95CA8-CBC7-46A7-9467-FDD04970E91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4A7977-A804-4260-964A-9EA474CB58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08D5AD-B693-47A5-B1E1-6717E7378C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317A6C-C25C-4074-9003-A8CB3BF67C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0B1103-B4C4-4A64-BC8B-88ADF6690A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B5A1DE-6567-4D5A-AC1D-FA91988F5AAF}"/>
              </a:ext>
            </a:extLst>
          </p:cNvPr>
          <p:cNvSpPr>
            <a:spLocks noGrp="1"/>
          </p:cNvSpPr>
          <p:nvPr>
            <p:ph type="dt" sz="half" idx="10"/>
          </p:nvPr>
        </p:nvSpPr>
        <p:spPr/>
        <p:txBody>
          <a:bodyPr/>
          <a:lstStyle/>
          <a:p>
            <a:fld id="{F3A4D709-0869-4B68-8E18-5D0565831707}" type="datetimeFigureOut">
              <a:rPr lang="en-US" smtClean="0"/>
              <a:t>9/8/2024</a:t>
            </a:fld>
            <a:endParaRPr lang="en-US"/>
          </a:p>
        </p:txBody>
      </p:sp>
      <p:sp>
        <p:nvSpPr>
          <p:cNvPr id="8" name="Footer Placeholder 7">
            <a:extLst>
              <a:ext uri="{FF2B5EF4-FFF2-40B4-BE49-F238E27FC236}">
                <a16:creationId xmlns:a16="http://schemas.microsoft.com/office/drawing/2014/main" id="{62F849FF-5B0D-4A1C-B476-8BB31098A4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2C573F6-B7C0-4FAD-B65A-22B0341BBDFE}"/>
              </a:ext>
            </a:extLst>
          </p:cNvPr>
          <p:cNvSpPr>
            <a:spLocks noGrp="1"/>
          </p:cNvSpPr>
          <p:nvPr>
            <p:ph type="sldNum" sz="quarter" idx="12"/>
          </p:nvPr>
        </p:nvSpPr>
        <p:spPr/>
        <p:txBody>
          <a:bodyPr/>
          <a:lstStyle/>
          <a:p>
            <a:fld id="{023D4C0D-5A2E-42D2-9220-B1EB77E77A00}" type="slidenum">
              <a:rPr lang="en-US" smtClean="0"/>
              <a:t>‹#›</a:t>
            </a:fld>
            <a:endParaRPr lang="en-US"/>
          </a:p>
        </p:txBody>
      </p:sp>
    </p:spTree>
    <p:extLst>
      <p:ext uri="{BB962C8B-B14F-4D97-AF65-F5344CB8AC3E}">
        <p14:creationId xmlns:p14="http://schemas.microsoft.com/office/powerpoint/2010/main" val="3727820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E3B8A-DE8F-4797-852B-A4889D5EC32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998FE3-DE25-4DDE-923B-FEBD9E4E2750}"/>
              </a:ext>
            </a:extLst>
          </p:cNvPr>
          <p:cNvSpPr>
            <a:spLocks noGrp="1"/>
          </p:cNvSpPr>
          <p:nvPr>
            <p:ph type="dt" sz="half" idx="10"/>
          </p:nvPr>
        </p:nvSpPr>
        <p:spPr/>
        <p:txBody>
          <a:bodyPr/>
          <a:lstStyle/>
          <a:p>
            <a:fld id="{F3A4D709-0869-4B68-8E18-5D0565831707}" type="datetimeFigureOut">
              <a:rPr lang="en-US" smtClean="0"/>
              <a:t>9/8/2024</a:t>
            </a:fld>
            <a:endParaRPr lang="en-US"/>
          </a:p>
        </p:txBody>
      </p:sp>
      <p:sp>
        <p:nvSpPr>
          <p:cNvPr id="4" name="Footer Placeholder 3">
            <a:extLst>
              <a:ext uri="{FF2B5EF4-FFF2-40B4-BE49-F238E27FC236}">
                <a16:creationId xmlns:a16="http://schemas.microsoft.com/office/drawing/2014/main" id="{B04CD49E-67E1-416A-A758-9F7C77C2F2B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DD49E31-4106-45BF-94DE-8F44C99C650E}"/>
              </a:ext>
            </a:extLst>
          </p:cNvPr>
          <p:cNvSpPr>
            <a:spLocks noGrp="1"/>
          </p:cNvSpPr>
          <p:nvPr>
            <p:ph type="sldNum" sz="quarter" idx="12"/>
          </p:nvPr>
        </p:nvSpPr>
        <p:spPr/>
        <p:txBody>
          <a:bodyPr/>
          <a:lstStyle/>
          <a:p>
            <a:fld id="{023D4C0D-5A2E-42D2-9220-B1EB77E77A00}" type="slidenum">
              <a:rPr lang="en-US" smtClean="0"/>
              <a:t>‹#›</a:t>
            </a:fld>
            <a:endParaRPr lang="en-US"/>
          </a:p>
        </p:txBody>
      </p:sp>
    </p:spTree>
    <p:extLst>
      <p:ext uri="{BB962C8B-B14F-4D97-AF65-F5344CB8AC3E}">
        <p14:creationId xmlns:p14="http://schemas.microsoft.com/office/powerpoint/2010/main" val="3163988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390B23-4622-4DAA-86B3-95F2C4D92B7D}"/>
              </a:ext>
            </a:extLst>
          </p:cNvPr>
          <p:cNvSpPr>
            <a:spLocks noGrp="1"/>
          </p:cNvSpPr>
          <p:nvPr>
            <p:ph type="dt" sz="half" idx="10"/>
          </p:nvPr>
        </p:nvSpPr>
        <p:spPr/>
        <p:txBody>
          <a:bodyPr/>
          <a:lstStyle/>
          <a:p>
            <a:fld id="{F3A4D709-0869-4B68-8E18-5D0565831707}" type="datetimeFigureOut">
              <a:rPr lang="en-US" smtClean="0"/>
              <a:t>9/8/2024</a:t>
            </a:fld>
            <a:endParaRPr lang="en-US"/>
          </a:p>
        </p:txBody>
      </p:sp>
      <p:sp>
        <p:nvSpPr>
          <p:cNvPr id="3" name="Footer Placeholder 2">
            <a:extLst>
              <a:ext uri="{FF2B5EF4-FFF2-40B4-BE49-F238E27FC236}">
                <a16:creationId xmlns:a16="http://schemas.microsoft.com/office/drawing/2014/main" id="{DDD9546A-75EF-4947-9557-468D8AA00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D8C944-FA91-464E-9F43-DA5478C698DC}"/>
              </a:ext>
            </a:extLst>
          </p:cNvPr>
          <p:cNvSpPr>
            <a:spLocks noGrp="1"/>
          </p:cNvSpPr>
          <p:nvPr>
            <p:ph type="sldNum" sz="quarter" idx="12"/>
          </p:nvPr>
        </p:nvSpPr>
        <p:spPr/>
        <p:txBody>
          <a:bodyPr/>
          <a:lstStyle/>
          <a:p>
            <a:fld id="{023D4C0D-5A2E-42D2-9220-B1EB77E77A00}" type="slidenum">
              <a:rPr lang="en-US" smtClean="0"/>
              <a:t>‹#›</a:t>
            </a:fld>
            <a:endParaRPr lang="en-US"/>
          </a:p>
        </p:txBody>
      </p:sp>
    </p:spTree>
    <p:extLst>
      <p:ext uri="{BB962C8B-B14F-4D97-AF65-F5344CB8AC3E}">
        <p14:creationId xmlns:p14="http://schemas.microsoft.com/office/powerpoint/2010/main" val="1222278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C417D-8ABD-4E93-94E4-16E55B8415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7F04D50-5463-4F29-A553-DB6DC89D82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3C0143-89DE-40F4-B896-290DB72A94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6AF495-1206-447F-B360-10CE5B9AD015}"/>
              </a:ext>
            </a:extLst>
          </p:cNvPr>
          <p:cNvSpPr>
            <a:spLocks noGrp="1"/>
          </p:cNvSpPr>
          <p:nvPr>
            <p:ph type="dt" sz="half" idx="10"/>
          </p:nvPr>
        </p:nvSpPr>
        <p:spPr/>
        <p:txBody>
          <a:bodyPr/>
          <a:lstStyle/>
          <a:p>
            <a:fld id="{F3A4D709-0869-4B68-8E18-5D0565831707}" type="datetimeFigureOut">
              <a:rPr lang="en-US" smtClean="0"/>
              <a:t>9/8/2024</a:t>
            </a:fld>
            <a:endParaRPr lang="en-US"/>
          </a:p>
        </p:txBody>
      </p:sp>
      <p:sp>
        <p:nvSpPr>
          <p:cNvPr id="6" name="Footer Placeholder 5">
            <a:extLst>
              <a:ext uri="{FF2B5EF4-FFF2-40B4-BE49-F238E27FC236}">
                <a16:creationId xmlns:a16="http://schemas.microsoft.com/office/drawing/2014/main" id="{06B266CB-86EB-4638-8041-F71FC1CD1A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44721C-1A56-417B-98BC-6F038F70353D}"/>
              </a:ext>
            </a:extLst>
          </p:cNvPr>
          <p:cNvSpPr>
            <a:spLocks noGrp="1"/>
          </p:cNvSpPr>
          <p:nvPr>
            <p:ph type="sldNum" sz="quarter" idx="12"/>
          </p:nvPr>
        </p:nvSpPr>
        <p:spPr/>
        <p:txBody>
          <a:bodyPr/>
          <a:lstStyle/>
          <a:p>
            <a:fld id="{023D4C0D-5A2E-42D2-9220-B1EB77E77A00}" type="slidenum">
              <a:rPr lang="en-US" smtClean="0"/>
              <a:t>‹#›</a:t>
            </a:fld>
            <a:endParaRPr lang="en-US"/>
          </a:p>
        </p:txBody>
      </p:sp>
    </p:spTree>
    <p:extLst>
      <p:ext uri="{BB962C8B-B14F-4D97-AF65-F5344CB8AC3E}">
        <p14:creationId xmlns:p14="http://schemas.microsoft.com/office/powerpoint/2010/main" val="18850975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BCD1D-6EC7-4C98-9076-B0F8E50E41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F285FE0-A2D9-4833-9A06-F4E4BF7890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ADA6E4E-C16C-4671-BFC2-FE16B84B46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D6160A-DBD4-44D6-9830-B6D82FD01C85}"/>
              </a:ext>
            </a:extLst>
          </p:cNvPr>
          <p:cNvSpPr>
            <a:spLocks noGrp="1"/>
          </p:cNvSpPr>
          <p:nvPr>
            <p:ph type="dt" sz="half" idx="10"/>
          </p:nvPr>
        </p:nvSpPr>
        <p:spPr/>
        <p:txBody>
          <a:bodyPr/>
          <a:lstStyle/>
          <a:p>
            <a:fld id="{F3A4D709-0869-4B68-8E18-5D0565831707}" type="datetimeFigureOut">
              <a:rPr lang="en-US" smtClean="0"/>
              <a:t>9/8/2024</a:t>
            </a:fld>
            <a:endParaRPr lang="en-US"/>
          </a:p>
        </p:txBody>
      </p:sp>
      <p:sp>
        <p:nvSpPr>
          <p:cNvPr id="6" name="Footer Placeholder 5">
            <a:extLst>
              <a:ext uri="{FF2B5EF4-FFF2-40B4-BE49-F238E27FC236}">
                <a16:creationId xmlns:a16="http://schemas.microsoft.com/office/drawing/2014/main" id="{76D5F9FF-4403-4726-837B-E4E933975A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D54D5A-0D1E-473B-84A4-124CB969F0DC}"/>
              </a:ext>
            </a:extLst>
          </p:cNvPr>
          <p:cNvSpPr>
            <a:spLocks noGrp="1"/>
          </p:cNvSpPr>
          <p:nvPr>
            <p:ph type="sldNum" sz="quarter" idx="12"/>
          </p:nvPr>
        </p:nvSpPr>
        <p:spPr/>
        <p:txBody>
          <a:bodyPr/>
          <a:lstStyle/>
          <a:p>
            <a:fld id="{023D4C0D-5A2E-42D2-9220-B1EB77E77A00}" type="slidenum">
              <a:rPr lang="en-US" smtClean="0"/>
              <a:t>‹#›</a:t>
            </a:fld>
            <a:endParaRPr lang="en-US"/>
          </a:p>
        </p:txBody>
      </p:sp>
    </p:spTree>
    <p:extLst>
      <p:ext uri="{BB962C8B-B14F-4D97-AF65-F5344CB8AC3E}">
        <p14:creationId xmlns:p14="http://schemas.microsoft.com/office/powerpoint/2010/main" val="10606462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0AEDE4-3BD0-4B0C-96F9-3F25273BFF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0670484-0B52-42D0-AFDD-DA64859D3A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F1A221-D548-4F01-914C-8CC3881D2D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A4D709-0869-4B68-8E18-5D0565831707}" type="datetimeFigureOut">
              <a:rPr lang="en-US" smtClean="0"/>
              <a:t>9/8/2024</a:t>
            </a:fld>
            <a:endParaRPr lang="en-US"/>
          </a:p>
        </p:txBody>
      </p:sp>
      <p:sp>
        <p:nvSpPr>
          <p:cNvPr id="5" name="Footer Placeholder 4">
            <a:extLst>
              <a:ext uri="{FF2B5EF4-FFF2-40B4-BE49-F238E27FC236}">
                <a16:creationId xmlns:a16="http://schemas.microsoft.com/office/drawing/2014/main" id="{12105B21-C0B1-4C92-9FFD-6EBB6E13FD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D91EC8F-B77D-4B9F-B143-633661D911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3D4C0D-5A2E-42D2-9220-B1EB77E77A00}" type="slidenum">
              <a:rPr lang="en-US" smtClean="0"/>
              <a:t>‹#›</a:t>
            </a:fld>
            <a:endParaRPr lang="en-US"/>
          </a:p>
        </p:txBody>
      </p:sp>
    </p:spTree>
    <p:extLst>
      <p:ext uri="{BB962C8B-B14F-4D97-AF65-F5344CB8AC3E}">
        <p14:creationId xmlns:p14="http://schemas.microsoft.com/office/powerpoint/2010/main" val="35226484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2C0660B-4430-4D45-BF55-0AB29BA18945}"/>
              </a:ext>
            </a:extLst>
          </p:cNvPr>
          <p:cNvSpPr>
            <a:spLocks noGrp="1"/>
          </p:cNvSpPr>
          <p:nvPr>
            <p:ph type="ctrTitle"/>
          </p:nvPr>
        </p:nvSpPr>
        <p:spPr>
          <a:xfrm>
            <a:off x="1314824" y="735106"/>
            <a:ext cx="10053763" cy="2928470"/>
          </a:xfrm>
        </p:spPr>
        <p:txBody>
          <a:bodyPr anchor="b">
            <a:normAutofit/>
          </a:bodyPr>
          <a:lstStyle/>
          <a:p>
            <a:pPr algn="l"/>
            <a:r>
              <a:rPr lang="en-US" sz="4800" b="1">
                <a:solidFill>
                  <a:srgbClr val="FFFFFF"/>
                </a:solidFill>
              </a:rPr>
              <a:t>Project Title:</a:t>
            </a:r>
            <a:br>
              <a:rPr lang="en-US" sz="4800" b="1">
                <a:solidFill>
                  <a:srgbClr val="FFFFFF"/>
                </a:solidFill>
              </a:rPr>
            </a:br>
            <a:r>
              <a:rPr lang="en-US" sz="4800" b="1">
                <a:solidFill>
                  <a:srgbClr val="FFFFFF"/>
                </a:solidFill>
              </a:rPr>
              <a:t>Balancee Rewards Feature</a:t>
            </a:r>
          </a:p>
        </p:txBody>
      </p:sp>
    </p:spTree>
    <p:extLst>
      <p:ext uri="{BB962C8B-B14F-4D97-AF65-F5344CB8AC3E}">
        <p14:creationId xmlns:p14="http://schemas.microsoft.com/office/powerpoint/2010/main" val="1906345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5468EEB-84CA-4934-A03F-62E5027F6C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156" y="457200"/>
            <a:ext cx="10905688" cy="5943600"/>
          </a:xfrm>
          <a:prstGeom prst="rect">
            <a:avLst/>
          </a:prstGeom>
        </p:spPr>
      </p:pic>
    </p:spTree>
    <p:extLst>
      <p:ext uri="{BB962C8B-B14F-4D97-AF65-F5344CB8AC3E}">
        <p14:creationId xmlns:p14="http://schemas.microsoft.com/office/powerpoint/2010/main" val="3785930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0C4B623B-D174-44CF-A3A9-D84BDF9448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2443" y="1289713"/>
            <a:ext cx="1996189" cy="4073857"/>
          </a:xfrm>
          <a:prstGeom prst="rect">
            <a:avLst/>
          </a:prstGeom>
        </p:spPr>
      </p:pic>
    </p:spTree>
    <p:extLst>
      <p:ext uri="{BB962C8B-B14F-4D97-AF65-F5344CB8AC3E}">
        <p14:creationId xmlns:p14="http://schemas.microsoft.com/office/powerpoint/2010/main" val="639578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ABA2080-0B56-4A67-BBF4-802F07D01F4D}"/>
              </a:ext>
            </a:extLst>
          </p:cNvPr>
          <p:cNvSpPr>
            <a:spLocks noGrp="1"/>
          </p:cNvSpPr>
          <p:nvPr>
            <p:ph type="title"/>
          </p:nvPr>
        </p:nvSpPr>
        <p:spPr>
          <a:xfrm>
            <a:off x="826396" y="586855"/>
            <a:ext cx="4230100" cy="3387497"/>
          </a:xfrm>
        </p:spPr>
        <p:txBody>
          <a:bodyPr anchor="b">
            <a:normAutofit/>
          </a:bodyPr>
          <a:lstStyle/>
          <a:p>
            <a:pPr algn="r"/>
            <a:r>
              <a:rPr lang="en-US" sz="4000" b="1">
                <a:solidFill>
                  <a:srgbClr val="FFFFFF"/>
                </a:solidFill>
              </a:rPr>
              <a:t>ROUTE 2 – CASHBACK HISTORY</a:t>
            </a:r>
          </a:p>
        </p:txBody>
      </p:sp>
      <p:sp>
        <p:nvSpPr>
          <p:cNvPr id="3" name="Content Placeholder 2">
            <a:extLst>
              <a:ext uri="{FF2B5EF4-FFF2-40B4-BE49-F238E27FC236}">
                <a16:creationId xmlns:a16="http://schemas.microsoft.com/office/drawing/2014/main" id="{6066EA0F-28E9-400D-811A-671E1F75FF05}"/>
              </a:ext>
            </a:extLst>
          </p:cNvPr>
          <p:cNvSpPr>
            <a:spLocks noGrp="1"/>
          </p:cNvSpPr>
          <p:nvPr>
            <p:ph idx="1"/>
          </p:nvPr>
        </p:nvSpPr>
        <p:spPr>
          <a:xfrm>
            <a:off x="6503158" y="649480"/>
            <a:ext cx="4862447" cy="5546047"/>
          </a:xfrm>
        </p:spPr>
        <p:txBody>
          <a:bodyPr anchor="ctr">
            <a:normAutofit/>
          </a:bodyPr>
          <a:lstStyle/>
          <a:p>
            <a:pPr marL="0" indent="0">
              <a:buNone/>
            </a:pPr>
            <a:r>
              <a:rPr lang="en-US" sz="1700"/>
              <a:t>This is the first actual child route, since the overview displays automatically when the route, ‘/dashboard/rewards-summary’ is active.</a:t>
            </a:r>
          </a:p>
          <a:p>
            <a:pPr marL="0" indent="0">
              <a:buNone/>
            </a:pPr>
            <a:r>
              <a:rPr lang="en-US" sz="1700"/>
              <a:t>It is also majorly themed blue, and shows the Cashback Details on a table. Just like the Earnings Overview, it shows a button to the next route, but only to cashout current balance. It also applies gradient and animation.</a:t>
            </a:r>
          </a:p>
          <a:p>
            <a:pPr marL="0" indent="0">
              <a:buNone/>
            </a:pPr>
            <a:r>
              <a:rPr lang="en-US" sz="1700"/>
              <a:t>The Cashback history table when mobile scrolls on its div without breaking the entire layout. It has a tag in a column that shows whether that cashback has been consumed as well, shown as Cashback Status. </a:t>
            </a:r>
          </a:p>
          <a:p>
            <a:pPr marL="0" indent="0">
              <a:buNone/>
            </a:pPr>
            <a:r>
              <a:rPr lang="en-US" sz="1700"/>
              <a:t>It also has Sort and Filter features which enables users sort by date, amount earned and (transaction cost). </a:t>
            </a:r>
          </a:p>
          <a:p>
            <a:pPr marL="0" indent="0">
              <a:buNone/>
            </a:pPr>
            <a:r>
              <a:rPr lang="en-US" sz="1700"/>
              <a:t>Lastly, it has pagination, which enables it contain 10 cashbacks per page.</a:t>
            </a:r>
          </a:p>
        </p:txBody>
      </p:sp>
    </p:spTree>
    <p:extLst>
      <p:ext uri="{BB962C8B-B14F-4D97-AF65-F5344CB8AC3E}">
        <p14:creationId xmlns:p14="http://schemas.microsoft.com/office/powerpoint/2010/main" val="2372666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482DE45-B1DA-46AB-A294-AF77966EAF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727" y="457200"/>
            <a:ext cx="10806545" cy="5943600"/>
          </a:xfrm>
          <a:prstGeom prst="rect">
            <a:avLst/>
          </a:prstGeom>
        </p:spPr>
      </p:pic>
    </p:spTree>
    <p:extLst>
      <p:ext uri="{BB962C8B-B14F-4D97-AF65-F5344CB8AC3E}">
        <p14:creationId xmlns:p14="http://schemas.microsoft.com/office/powerpoint/2010/main" val="1716359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BDAC5B6-20CE-447F-8BA1-F2274AC7A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1D22B31-BF8F-446B-9009-8A251FB17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3094406 w 12192000"/>
              <a:gd name="connsiteY0" fmla="*/ 283966 h 6858000"/>
              <a:gd name="connsiteX1" fmla="*/ 3038833 w 12192000"/>
              <a:gd name="connsiteY1" fmla="*/ 309661 h 6858000"/>
              <a:gd name="connsiteX2" fmla="*/ 3348384 w 12192000"/>
              <a:gd name="connsiteY2" fmla="*/ 406000 h 6858000"/>
              <a:gd name="connsiteX3" fmla="*/ 2864309 w 12192000"/>
              <a:gd name="connsiteY3" fmla="*/ 355295 h 6858000"/>
              <a:gd name="connsiteX4" fmla="*/ 2856039 w 12192000"/>
              <a:gd name="connsiteY4" fmla="*/ 388058 h 6858000"/>
              <a:gd name="connsiteX5" fmla="*/ 3405794 w 12192000"/>
              <a:gd name="connsiteY5" fmla="*/ 512089 h 6858000"/>
              <a:gd name="connsiteX6" fmla="*/ 3356651 w 12192000"/>
              <a:gd name="connsiteY6" fmla="*/ 531204 h 6858000"/>
              <a:gd name="connsiteX7" fmla="*/ 3064552 w 12192000"/>
              <a:gd name="connsiteY7" fmla="*/ 483228 h 6858000"/>
              <a:gd name="connsiteX8" fmla="*/ 3005765 w 12192000"/>
              <a:gd name="connsiteY8" fmla="*/ 495708 h 6858000"/>
              <a:gd name="connsiteX9" fmla="*/ 3034700 w 12192000"/>
              <a:gd name="connsiteY9" fmla="*/ 553823 h 6858000"/>
              <a:gd name="connsiteX10" fmla="*/ 3161459 w 12192000"/>
              <a:gd name="connsiteY10" fmla="*/ 576445 h 6858000"/>
              <a:gd name="connsiteX11" fmla="*/ 3358949 w 12192000"/>
              <a:gd name="connsiteY11" fmla="*/ 712961 h 6858000"/>
              <a:gd name="connsiteX12" fmla="*/ 3059960 w 12192000"/>
              <a:gd name="connsiteY12" fmla="*/ 696576 h 6858000"/>
              <a:gd name="connsiteX13" fmla="*/ 3007143 w 12192000"/>
              <a:gd name="connsiteY13" fmla="*/ 729732 h 6858000"/>
              <a:gd name="connsiteX14" fmla="*/ 2986935 w 12192000"/>
              <a:gd name="connsiteY14" fmla="*/ 772635 h 6858000"/>
              <a:gd name="connsiteX15" fmla="*/ 2871197 w 12192000"/>
              <a:gd name="connsiteY15" fmla="*/ 808127 h 6858000"/>
              <a:gd name="connsiteX16" fmla="*/ 3053071 w 12192000"/>
              <a:gd name="connsiteY16" fmla="*/ 847913 h 6858000"/>
              <a:gd name="connsiteX17" fmla="*/ 2858796 w 12192000"/>
              <a:gd name="connsiteY17" fmla="*/ 847913 h 6858000"/>
              <a:gd name="connsiteX18" fmla="*/ 2635588 w 12192000"/>
              <a:gd name="connsiteY18" fmla="*/ 820611 h 6858000"/>
              <a:gd name="connsiteX19" fmla="*/ 2397683 w 12192000"/>
              <a:gd name="connsiteY19" fmla="*/ 829190 h 6858000"/>
              <a:gd name="connsiteX20" fmla="*/ 1921874 w 12192000"/>
              <a:gd name="connsiteY20" fmla="*/ 778877 h 6858000"/>
              <a:gd name="connsiteX21" fmla="*/ 1695450 w 12192000"/>
              <a:gd name="connsiteY21" fmla="*/ 782386 h 6858000"/>
              <a:gd name="connsiteX22" fmla="*/ 2954324 w 12192000"/>
              <a:gd name="connsiteY22" fmla="*/ 1120940 h 6858000"/>
              <a:gd name="connsiteX23" fmla="*/ 2890028 w 12192000"/>
              <a:gd name="connsiteY23" fmla="*/ 1195435 h 6858000"/>
              <a:gd name="connsiteX24" fmla="*/ 3153652 w 12192000"/>
              <a:gd name="connsiteY24" fmla="*/ 1276563 h 6858000"/>
              <a:gd name="connsiteX25" fmla="*/ 3218410 w 12192000"/>
              <a:gd name="connsiteY25" fmla="*/ 1356911 h 6858000"/>
              <a:gd name="connsiteX26" fmla="*/ 3137118 w 12192000"/>
              <a:gd name="connsiteY26" fmla="*/ 1349891 h 6858000"/>
              <a:gd name="connsiteX27" fmla="*/ 3067309 w 12192000"/>
              <a:gd name="connsiteY27" fmla="*/ 1365102 h 6858000"/>
              <a:gd name="connsiteX28" fmla="*/ 3096243 w 12192000"/>
              <a:gd name="connsiteY28" fmla="*/ 1467292 h 6858000"/>
              <a:gd name="connsiteX29" fmla="*/ 3468716 w 12192000"/>
              <a:gd name="connsiteY29" fmla="*/ 1599125 h 6858000"/>
              <a:gd name="connsiteX30" fmla="*/ 3502241 w 12192000"/>
              <a:gd name="connsiteY30" fmla="*/ 1642029 h 6858000"/>
              <a:gd name="connsiteX31" fmla="*/ 3457692 w 12192000"/>
              <a:gd name="connsiteY31" fmla="*/ 1672453 h 6858000"/>
              <a:gd name="connsiteX32" fmla="*/ 3337362 w 12192000"/>
              <a:gd name="connsiteY32" fmla="*/ 1688053 h 6858000"/>
              <a:gd name="connsiteX33" fmla="*/ 3505915 w 12192000"/>
              <a:gd name="connsiteY33" fmla="*/ 1834318 h 6858000"/>
              <a:gd name="connsiteX34" fmla="*/ 3567458 w 12192000"/>
              <a:gd name="connsiteY34" fmla="*/ 1874880 h 6858000"/>
              <a:gd name="connsiteX35" fmla="*/ 3672634 w 12192000"/>
              <a:gd name="connsiteY35" fmla="*/ 1937678 h 6858000"/>
              <a:gd name="connsiteX36" fmla="*/ 3674470 w 12192000"/>
              <a:gd name="connsiteY36" fmla="*/ 1956789 h 6858000"/>
              <a:gd name="connsiteX37" fmla="*/ 3531176 w 12192000"/>
              <a:gd name="connsiteY37" fmla="*/ 2024266 h 6858000"/>
              <a:gd name="connsiteX38" fmla="*/ 3272604 w 12192000"/>
              <a:gd name="connsiteY38" fmla="*/ 2005933 h 6858000"/>
              <a:gd name="connsiteX39" fmla="*/ 3654720 w 12192000"/>
              <a:gd name="connsiteY39" fmla="*/ 2106564 h 6858000"/>
              <a:gd name="connsiteX40" fmla="*/ 2417892 w 12192000"/>
              <a:gd name="connsiteY40" fmla="*/ 1866690 h 6858000"/>
              <a:gd name="connsiteX41" fmla="*/ 2496888 w 12192000"/>
              <a:gd name="connsiteY41" fmla="*/ 1929487 h 6858000"/>
              <a:gd name="connsiteX42" fmla="*/ 2929526 w 12192000"/>
              <a:gd name="connsiteY42" fmla="*/ 2094862 h 6858000"/>
              <a:gd name="connsiteX43" fmla="*/ 3052152 w 12192000"/>
              <a:gd name="connsiteY43" fmla="*/ 2198613 h 6858000"/>
              <a:gd name="connsiteX44" fmla="*/ 3180748 w 12192000"/>
              <a:gd name="connsiteY44" fmla="*/ 2255948 h 6858000"/>
              <a:gd name="connsiteX45" fmla="*/ 3361244 w 12192000"/>
              <a:gd name="connsiteY45" fmla="*/ 2254777 h 6858000"/>
              <a:gd name="connsiteX46" fmla="*/ 3489382 w 12192000"/>
              <a:gd name="connsiteY46" fmla="*/ 2342926 h 6858000"/>
              <a:gd name="connsiteX47" fmla="*/ 3355733 w 12192000"/>
              <a:gd name="connsiteY47" fmla="*/ 2361649 h 6858000"/>
              <a:gd name="connsiteX48" fmla="*/ 3199121 w 12192000"/>
              <a:gd name="connsiteY48" fmla="*/ 2347216 h 6858000"/>
              <a:gd name="connsiteX49" fmla="*/ 2861091 w 12192000"/>
              <a:gd name="connsiteY49" fmla="*/ 2351896 h 6858000"/>
              <a:gd name="connsiteX50" fmla="*/ 2667278 w 12192000"/>
              <a:gd name="connsiteY50" fmla="*/ 2369058 h 6858000"/>
              <a:gd name="connsiteX51" fmla="*/ 2221781 w 12192000"/>
              <a:gd name="connsiteY51" fmla="*/ 2339805 h 6858000"/>
              <a:gd name="connsiteX52" fmla="*/ 2247961 w 12192000"/>
              <a:gd name="connsiteY52" fmla="*/ 2414693 h 6858000"/>
              <a:gd name="connsiteX53" fmla="*/ 2231425 w 12192000"/>
              <a:gd name="connsiteY53" fmla="*/ 2479828 h 6858000"/>
              <a:gd name="connsiteX54" fmla="*/ 2224996 w 12192000"/>
              <a:gd name="connsiteY54" fmla="*/ 2621414 h 6858000"/>
              <a:gd name="connsiteX55" fmla="*/ 2229131 w 12192000"/>
              <a:gd name="connsiteY55" fmla="*/ 2644426 h 6858000"/>
              <a:gd name="connsiteX56" fmla="*/ 2129466 w 12192000"/>
              <a:gd name="connsiteY56" fmla="*/ 2659247 h 6858000"/>
              <a:gd name="connsiteX57" fmla="*/ 2723312 w 12192000"/>
              <a:gd name="connsiteY57" fmla="*/ 2953726 h 6858000"/>
              <a:gd name="connsiteX58" fmla="*/ 2326496 w 12192000"/>
              <a:gd name="connsiteY58" fmla="*/ 2878838 h 6858000"/>
              <a:gd name="connsiteX59" fmla="*/ 2272759 w 12192000"/>
              <a:gd name="connsiteY59" fmla="*/ 3002480 h 6858000"/>
              <a:gd name="connsiteX60" fmla="*/ 2459226 w 12192000"/>
              <a:gd name="connsiteY60" fmla="*/ 3112471 h 6858000"/>
              <a:gd name="connsiteX61" fmla="*/ 2528117 w 12192000"/>
              <a:gd name="connsiteY61" fmla="*/ 3330111 h 6858000"/>
              <a:gd name="connsiteX62" fmla="*/ 2494590 w 12192000"/>
              <a:gd name="connsiteY62" fmla="*/ 3529029 h 6858000"/>
              <a:gd name="connsiteX63" fmla="*/ 2414677 w 12192000"/>
              <a:gd name="connsiteY63" fmla="*/ 3592215 h 6858000"/>
              <a:gd name="connsiteX64" fmla="*/ 2298940 w 12192000"/>
              <a:gd name="connsiteY64" fmla="*/ 3705716 h 6858000"/>
              <a:gd name="connsiteX65" fmla="*/ 2227294 w 12192000"/>
              <a:gd name="connsiteY65" fmla="*/ 3775921 h 6858000"/>
              <a:gd name="connsiteX66" fmla="*/ 1978366 w 12192000"/>
              <a:gd name="connsiteY66" fmla="*/ 3748620 h 6858000"/>
              <a:gd name="connsiteX67" fmla="*/ 2310421 w 12192000"/>
              <a:gd name="connsiteY67" fmla="*/ 3926868 h 6858000"/>
              <a:gd name="connsiteX68" fmla="*/ 2041285 w 12192000"/>
              <a:gd name="connsiteY68" fmla="*/ 3904635 h 6858000"/>
              <a:gd name="connsiteX69" fmla="*/ 1953565 w 12192000"/>
              <a:gd name="connsiteY69" fmla="*/ 3917116 h 6858000"/>
              <a:gd name="connsiteX70" fmla="*/ 2003623 w 12192000"/>
              <a:gd name="connsiteY70" fmla="*/ 3974842 h 6858000"/>
              <a:gd name="connsiteX71" fmla="*/ 2201114 w 12192000"/>
              <a:gd name="connsiteY71" fmla="*/ 4072742 h 6858000"/>
              <a:gd name="connsiteX72" fmla="*/ 2608032 w 12192000"/>
              <a:gd name="connsiteY72" fmla="*/ 4337967 h 6858000"/>
              <a:gd name="connsiteX73" fmla="*/ 2213973 w 12192000"/>
              <a:gd name="connsiteY73" fmla="*/ 4216277 h 6858000"/>
              <a:gd name="connsiteX74" fmla="*/ 2629158 w 12192000"/>
              <a:gd name="connsiteY74" fmla="*/ 4488911 h 6858000"/>
              <a:gd name="connsiteX75" fmla="*/ 2721471 w 12192000"/>
              <a:gd name="connsiteY75" fmla="*/ 4579399 h 6858000"/>
              <a:gd name="connsiteX76" fmla="*/ 2907939 w 12192000"/>
              <a:gd name="connsiteY76" fmla="*/ 4804062 h 6858000"/>
              <a:gd name="connsiteX77" fmla="*/ 2898753 w 12192000"/>
              <a:gd name="connsiteY77" fmla="*/ 4829414 h 6858000"/>
              <a:gd name="connsiteX78" fmla="*/ 2683352 w 12192000"/>
              <a:gd name="connsiteY78" fmla="*/ 4793141 h 6858000"/>
              <a:gd name="connsiteX79" fmla="*/ 2962594 w 12192000"/>
              <a:gd name="connsiteY79" fmla="*/ 4981920 h 6858000"/>
              <a:gd name="connsiteX80" fmla="*/ 3251019 w 12192000"/>
              <a:gd name="connsiteY80" fmla="*/ 5127012 h 6858000"/>
              <a:gd name="connsiteX81" fmla="*/ 3046180 w 12192000"/>
              <a:gd name="connsiteY81" fmla="*/ 5104781 h 6858000"/>
              <a:gd name="connsiteX82" fmla="*/ 2764646 w 12192000"/>
              <a:gd name="connsiteY82" fmla="*/ 5021703 h 6858000"/>
              <a:gd name="connsiteX83" fmla="*/ 2666820 w 12192000"/>
              <a:gd name="connsiteY83" fmla="*/ 5052905 h 6858000"/>
              <a:gd name="connsiteX84" fmla="*/ 2933657 w 12192000"/>
              <a:gd name="connsiteY84" fmla="*/ 5190198 h 6858000"/>
              <a:gd name="connsiteX85" fmla="*/ 3086598 w 12192000"/>
              <a:gd name="connsiteY85" fmla="*/ 5253776 h 6858000"/>
              <a:gd name="connsiteX86" fmla="*/ 3147680 w 12192000"/>
              <a:gd name="connsiteY86" fmla="*/ 5302531 h 6858000"/>
              <a:gd name="connsiteX87" fmla="*/ 3322204 w 12192000"/>
              <a:gd name="connsiteY87" fmla="*/ 5476487 h 6858000"/>
              <a:gd name="connsiteX88" fmla="*/ 3834758 w 12192000"/>
              <a:gd name="connsiteY88" fmla="*/ 5666434 h 6858000"/>
              <a:gd name="connsiteX89" fmla="*/ 4314240 w 12192000"/>
              <a:gd name="connsiteY89" fmla="*/ 5902409 h 6858000"/>
              <a:gd name="connsiteX90" fmla="*/ 4688552 w 12192000"/>
              <a:gd name="connsiteY90" fmla="*/ 6049453 h 6858000"/>
              <a:gd name="connsiteX91" fmla="*/ 5634660 w 12192000"/>
              <a:gd name="connsiteY91" fmla="*/ 6238620 h 6858000"/>
              <a:gd name="connsiteX92" fmla="*/ 9222980 w 12192000"/>
              <a:gd name="connsiteY92" fmla="*/ 4955397 h 6858000"/>
              <a:gd name="connsiteX93" fmla="*/ 9268448 w 12192000"/>
              <a:gd name="connsiteY93" fmla="*/ 4917173 h 6858000"/>
              <a:gd name="connsiteX94" fmla="*/ 9442512 w 12192000"/>
              <a:gd name="connsiteY94" fmla="*/ 4773251 h 6858000"/>
              <a:gd name="connsiteX95" fmla="*/ 9590400 w 12192000"/>
              <a:gd name="connsiteY95" fmla="*/ 4643756 h 6858000"/>
              <a:gd name="connsiteX96" fmla="*/ 9513242 w 12192000"/>
              <a:gd name="connsiteY96" fmla="*/ 4600073 h 6858000"/>
              <a:gd name="connsiteX97" fmla="*/ 9617498 w 12192000"/>
              <a:gd name="connsiteY97" fmla="*/ 4476430 h 6858000"/>
              <a:gd name="connsiteX98" fmla="*/ 9949094 w 12192000"/>
              <a:gd name="connsiteY98" fmla="*/ 4095364 h 6858000"/>
              <a:gd name="connsiteX99" fmla="*/ 10094686 w 12192000"/>
              <a:gd name="connsiteY99" fmla="*/ 4011507 h 6858000"/>
              <a:gd name="connsiteX100" fmla="*/ 10271967 w 12192000"/>
              <a:gd name="connsiteY100" fmla="*/ 3800497 h 6858000"/>
              <a:gd name="connsiteX101" fmla="*/ 10297226 w 12192000"/>
              <a:gd name="connsiteY101" fmla="*/ 3751742 h 6858000"/>
              <a:gd name="connsiteX102" fmla="*/ 10260943 w 12192000"/>
              <a:gd name="connsiteY102" fmla="*/ 3689723 h 6858000"/>
              <a:gd name="connsiteX103" fmla="*/ 10233847 w 12192000"/>
              <a:gd name="connsiteY103" fmla="*/ 3627319 h 6858000"/>
              <a:gd name="connsiteX104" fmla="*/ 10269209 w 12192000"/>
              <a:gd name="connsiteY104" fmla="*/ 3608986 h 6858000"/>
              <a:gd name="connsiteX105" fmla="*/ 10496550 w 12192000"/>
              <a:gd name="connsiteY105" fmla="*/ 3577393 h 6858000"/>
              <a:gd name="connsiteX106" fmla="*/ 10364738 w 12192000"/>
              <a:gd name="connsiteY106" fmla="*/ 3458823 h 6858000"/>
              <a:gd name="connsiteX107" fmla="*/ 10132346 w 12192000"/>
              <a:gd name="connsiteY107" fmla="*/ 3282137 h 6858000"/>
              <a:gd name="connsiteX108" fmla="*/ 10026712 w 12192000"/>
              <a:gd name="connsiteY108" fmla="*/ 3156543 h 6858000"/>
              <a:gd name="connsiteX109" fmla="*/ 10014312 w 12192000"/>
              <a:gd name="connsiteY109" fmla="*/ 3044213 h 6858000"/>
              <a:gd name="connsiteX110" fmla="*/ 9806718 w 12192000"/>
              <a:gd name="connsiteY110" fmla="*/ 2977907 h 6858000"/>
              <a:gd name="connsiteX111" fmla="*/ 10001912 w 12192000"/>
              <a:gd name="connsiteY111" fmla="*/ 2740374 h 6858000"/>
              <a:gd name="connsiteX112" fmla="*/ 10021662 w 12192000"/>
              <a:gd name="connsiteY112" fmla="*/ 2691231 h 6858000"/>
              <a:gd name="connsiteX113" fmla="*/ 9904546 w 12192000"/>
              <a:gd name="connsiteY113" fmla="*/ 2515322 h 6858000"/>
              <a:gd name="connsiteX114" fmla="*/ 9885256 w 12192000"/>
              <a:gd name="connsiteY114" fmla="*/ 2487240 h 6858000"/>
              <a:gd name="connsiteX115" fmla="*/ 9842085 w 12192000"/>
              <a:gd name="connsiteY115" fmla="*/ 2431074 h 6858000"/>
              <a:gd name="connsiteX116" fmla="*/ 9718078 w 12192000"/>
              <a:gd name="connsiteY116" fmla="*/ 2417424 h 6858000"/>
              <a:gd name="connsiteX117" fmla="*/ 9782378 w 12192000"/>
              <a:gd name="connsiteY117" fmla="*/ 2377641 h 6858000"/>
              <a:gd name="connsiteX118" fmla="*/ 9907302 w 12192000"/>
              <a:gd name="connsiteY118" fmla="*/ 2243078 h 6858000"/>
              <a:gd name="connsiteX119" fmla="*/ 9824171 w 12192000"/>
              <a:gd name="connsiteY119" fmla="*/ 2114365 h 6858000"/>
              <a:gd name="connsiteX120" fmla="*/ 9818662 w 12192000"/>
              <a:gd name="connsiteY120" fmla="*/ 2043377 h 6858000"/>
              <a:gd name="connsiteX121" fmla="*/ 9958740 w 12192000"/>
              <a:gd name="connsiteY121" fmla="*/ 1952499 h 6858000"/>
              <a:gd name="connsiteX122" fmla="*/ 10064374 w 12192000"/>
              <a:gd name="connsiteY122" fmla="*/ 1916615 h 6858000"/>
              <a:gd name="connsiteX123" fmla="*/ 10113055 w 12192000"/>
              <a:gd name="connsiteY123" fmla="*/ 1865131 h 6858000"/>
              <a:gd name="connsiteX124" fmla="*/ 10055646 w 12192000"/>
              <a:gd name="connsiteY124" fmla="*/ 1822227 h 6858000"/>
              <a:gd name="connsiteX125" fmla="*/ 9800748 w 12192000"/>
              <a:gd name="connsiteY125" fmla="*/ 1720036 h 6858000"/>
              <a:gd name="connsiteX126" fmla="*/ 9938071 w 12192000"/>
              <a:gd name="connsiteY126" fmla="*/ 1634617 h 6858000"/>
              <a:gd name="connsiteX127" fmla="*/ 9220224 w 12192000"/>
              <a:gd name="connsiteY127" fmla="*/ 1231709 h 6858000"/>
              <a:gd name="connsiteX128" fmla="*/ 9133419 w 12192000"/>
              <a:gd name="connsiteY128" fmla="*/ 1170083 h 6858000"/>
              <a:gd name="connsiteX129" fmla="*/ 8672768 w 12192000"/>
              <a:gd name="connsiteY129" fmla="*/ 1020699 h 6858000"/>
              <a:gd name="connsiteX130" fmla="*/ 8198797 w 12192000"/>
              <a:gd name="connsiteY130" fmla="*/ 915000 h 6858000"/>
              <a:gd name="connsiteX131" fmla="*/ 8528095 w 12192000"/>
              <a:gd name="connsiteY131" fmla="*/ 691898 h 6858000"/>
              <a:gd name="connsiteX132" fmla="*/ 8025190 w 12192000"/>
              <a:gd name="connsiteY132" fmla="*/ 640021 h 6858000"/>
              <a:gd name="connsiteX133" fmla="*/ 7976047 w 12192000"/>
              <a:gd name="connsiteY133" fmla="*/ 641584 h 6858000"/>
              <a:gd name="connsiteX134" fmla="*/ 6988604 w 12192000"/>
              <a:gd name="connsiteY134" fmla="*/ 607260 h 6858000"/>
              <a:gd name="connsiteX135" fmla="*/ 5573116 w 12192000"/>
              <a:gd name="connsiteY135" fmla="*/ 493368 h 6858000"/>
              <a:gd name="connsiteX136" fmla="*/ 4401503 w 12192000"/>
              <a:gd name="connsiteY136" fmla="*/ 425112 h 6858000"/>
              <a:gd name="connsiteX137" fmla="*/ 3154109 w 12192000"/>
              <a:gd name="connsiteY137" fmla="*/ 292499 h 6858000"/>
              <a:gd name="connsiteX138" fmla="*/ 3094406 w 12192000"/>
              <a:gd name="connsiteY138" fmla="*/ 28396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3094406" y="283966"/>
                </a:moveTo>
                <a:cubicBezTo>
                  <a:pt x="3074312" y="283528"/>
                  <a:pt x="3054907" y="288795"/>
                  <a:pt x="3038833" y="309661"/>
                </a:cubicBezTo>
                <a:cubicBezTo>
                  <a:pt x="3124259" y="364657"/>
                  <a:pt x="3233105" y="343983"/>
                  <a:pt x="3348384" y="406000"/>
                </a:cubicBezTo>
                <a:cubicBezTo>
                  <a:pt x="3161001" y="386497"/>
                  <a:pt x="3012653" y="370896"/>
                  <a:pt x="2864309" y="355295"/>
                </a:cubicBezTo>
                <a:cubicBezTo>
                  <a:pt x="2861553" y="366216"/>
                  <a:pt x="2858796" y="377136"/>
                  <a:pt x="2856039" y="388058"/>
                </a:cubicBezTo>
                <a:cubicBezTo>
                  <a:pt x="3045722" y="411070"/>
                  <a:pt x="3221166" y="470356"/>
                  <a:pt x="3405794" y="512089"/>
                </a:cubicBezTo>
                <a:cubicBezTo>
                  <a:pt x="3388799" y="537835"/>
                  <a:pt x="3371808" y="532763"/>
                  <a:pt x="3356651" y="531204"/>
                </a:cubicBezTo>
                <a:cubicBezTo>
                  <a:pt x="3257907" y="521062"/>
                  <a:pt x="3159164" y="510922"/>
                  <a:pt x="3064552" y="483228"/>
                </a:cubicBezTo>
                <a:cubicBezTo>
                  <a:pt x="3043427" y="476987"/>
                  <a:pt x="3017704" y="476987"/>
                  <a:pt x="3005765" y="495708"/>
                </a:cubicBezTo>
                <a:cubicBezTo>
                  <a:pt x="2988771" y="522231"/>
                  <a:pt x="3013113" y="539393"/>
                  <a:pt x="3034700" y="553823"/>
                </a:cubicBezTo>
                <a:cubicBezTo>
                  <a:pt x="3072360" y="578787"/>
                  <a:pt x="3117827" y="571767"/>
                  <a:pt x="3161459" y="576445"/>
                </a:cubicBezTo>
                <a:cubicBezTo>
                  <a:pt x="3277655" y="588537"/>
                  <a:pt x="3333228" y="626370"/>
                  <a:pt x="3358949" y="712961"/>
                </a:cubicBezTo>
                <a:cubicBezTo>
                  <a:pt x="3256987" y="677857"/>
                  <a:pt x="3158703" y="721151"/>
                  <a:pt x="3059960" y="696576"/>
                </a:cubicBezTo>
                <a:cubicBezTo>
                  <a:pt x="3034240" y="690338"/>
                  <a:pt x="2993364" y="699698"/>
                  <a:pt x="3007143" y="729732"/>
                </a:cubicBezTo>
                <a:cubicBezTo>
                  <a:pt x="3020003" y="757814"/>
                  <a:pt x="3062716" y="778096"/>
                  <a:pt x="2986935" y="772635"/>
                </a:cubicBezTo>
                <a:cubicBezTo>
                  <a:pt x="2932740" y="768735"/>
                  <a:pt x="2826647" y="800329"/>
                  <a:pt x="2871197" y="808127"/>
                </a:cubicBezTo>
                <a:cubicBezTo>
                  <a:pt x="2927228" y="817881"/>
                  <a:pt x="2981883" y="831921"/>
                  <a:pt x="3053071" y="847913"/>
                </a:cubicBezTo>
                <a:cubicBezTo>
                  <a:pt x="2974533" y="874043"/>
                  <a:pt x="2918042" y="868584"/>
                  <a:pt x="2858796" y="847913"/>
                </a:cubicBezTo>
                <a:cubicBezTo>
                  <a:pt x="2787150" y="822949"/>
                  <a:pt x="2693916" y="792528"/>
                  <a:pt x="2635588" y="820611"/>
                </a:cubicBezTo>
                <a:cubicBezTo>
                  <a:pt x="2548326" y="862734"/>
                  <a:pt x="2475760" y="836211"/>
                  <a:pt x="2397683" y="829190"/>
                </a:cubicBezTo>
                <a:cubicBezTo>
                  <a:pt x="2238775" y="814759"/>
                  <a:pt x="2081241" y="790576"/>
                  <a:pt x="1921874" y="778877"/>
                </a:cubicBezTo>
                <a:cubicBezTo>
                  <a:pt x="1858036" y="774195"/>
                  <a:pt x="1789143" y="751964"/>
                  <a:pt x="1695450" y="782386"/>
                </a:cubicBezTo>
                <a:cubicBezTo>
                  <a:pt x="2119822" y="938012"/>
                  <a:pt x="2575423" y="928262"/>
                  <a:pt x="2954324" y="1120940"/>
                </a:cubicBezTo>
                <a:cubicBezTo>
                  <a:pt x="2938251" y="1139269"/>
                  <a:pt x="2856502" y="1191535"/>
                  <a:pt x="2890028" y="1195435"/>
                </a:cubicBezTo>
                <a:cubicBezTo>
                  <a:pt x="2984178" y="1206748"/>
                  <a:pt x="3067767" y="1244971"/>
                  <a:pt x="3153652" y="1276563"/>
                </a:cubicBezTo>
                <a:cubicBezTo>
                  <a:pt x="3190855" y="1290216"/>
                  <a:pt x="3235862" y="1308157"/>
                  <a:pt x="3218410" y="1356911"/>
                </a:cubicBezTo>
                <a:cubicBezTo>
                  <a:pt x="3186719" y="1370562"/>
                  <a:pt x="3163296" y="1351451"/>
                  <a:pt x="3137118" y="1349891"/>
                </a:cubicBezTo>
                <a:cubicBezTo>
                  <a:pt x="3110480" y="1348331"/>
                  <a:pt x="3050773" y="1358471"/>
                  <a:pt x="3067309" y="1365102"/>
                </a:cubicBezTo>
                <a:cubicBezTo>
                  <a:pt x="3142629" y="1395136"/>
                  <a:pt x="3007143" y="1467292"/>
                  <a:pt x="3096243" y="1467292"/>
                </a:cubicBezTo>
                <a:cubicBezTo>
                  <a:pt x="3245506" y="1467681"/>
                  <a:pt x="3324961" y="1595613"/>
                  <a:pt x="3468716" y="1599125"/>
                </a:cubicBezTo>
                <a:cubicBezTo>
                  <a:pt x="3491677" y="1599513"/>
                  <a:pt x="3502700" y="1622137"/>
                  <a:pt x="3502241" y="1642029"/>
                </a:cubicBezTo>
                <a:cubicBezTo>
                  <a:pt x="3502241" y="1665822"/>
                  <a:pt x="3481116" y="1670112"/>
                  <a:pt x="3457692" y="1672453"/>
                </a:cubicBezTo>
                <a:cubicBezTo>
                  <a:pt x="3421868" y="1675962"/>
                  <a:pt x="3384667" y="1642029"/>
                  <a:pt x="3337362" y="1688053"/>
                </a:cubicBezTo>
                <a:cubicBezTo>
                  <a:pt x="3422329" y="1714966"/>
                  <a:pt x="3507294" y="1741878"/>
                  <a:pt x="3505915" y="1834318"/>
                </a:cubicBezTo>
                <a:cubicBezTo>
                  <a:pt x="3505457" y="1859279"/>
                  <a:pt x="3540820" y="1868640"/>
                  <a:pt x="3567458" y="1874880"/>
                </a:cubicBezTo>
                <a:cubicBezTo>
                  <a:pt x="3611549" y="1885023"/>
                  <a:pt x="3648750" y="1902965"/>
                  <a:pt x="3672634" y="1937678"/>
                </a:cubicBezTo>
                <a:cubicBezTo>
                  <a:pt x="3672172" y="1944308"/>
                  <a:pt x="3671715" y="1951329"/>
                  <a:pt x="3674470" y="1956789"/>
                </a:cubicBezTo>
                <a:cubicBezTo>
                  <a:pt x="3666664" y="2040646"/>
                  <a:pt x="3602363" y="2038306"/>
                  <a:pt x="3531176" y="2024266"/>
                </a:cubicBezTo>
                <a:cubicBezTo>
                  <a:pt x="3446211" y="2007103"/>
                  <a:pt x="3362164" y="1975900"/>
                  <a:pt x="3272604" y="2005933"/>
                </a:cubicBezTo>
                <a:cubicBezTo>
                  <a:pt x="3398905" y="2046107"/>
                  <a:pt x="3536229" y="2049228"/>
                  <a:pt x="3654720" y="2106564"/>
                </a:cubicBezTo>
                <a:cubicBezTo>
                  <a:pt x="3221166" y="2117095"/>
                  <a:pt x="2838130" y="1936116"/>
                  <a:pt x="2417892" y="1866690"/>
                </a:cubicBezTo>
                <a:cubicBezTo>
                  <a:pt x="2432130" y="1913105"/>
                  <a:pt x="2466114" y="1922465"/>
                  <a:pt x="2496888" y="1929487"/>
                </a:cubicBezTo>
                <a:cubicBezTo>
                  <a:pt x="2652123" y="1964590"/>
                  <a:pt x="2788067" y="2034408"/>
                  <a:pt x="2929526" y="2094862"/>
                </a:cubicBezTo>
                <a:cubicBezTo>
                  <a:pt x="2987851" y="2119825"/>
                  <a:pt x="3030106" y="2144789"/>
                  <a:pt x="3052152" y="2198613"/>
                </a:cubicBezTo>
                <a:cubicBezTo>
                  <a:pt x="3071903" y="2247367"/>
                  <a:pt x="3110021" y="2269990"/>
                  <a:pt x="3180748" y="2255948"/>
                </a:cubicBezTo>
                <a:cubicBezTo>
                  <a:pt x="3238157" y="2244246"/>
                  <a:pt x="3301078" y="2250487"/>
                  <a:pt x="3361244" y="2254777"/>
                </a:cubicBezTo>
                <a:cubicBezTo>
                  <a:pt x="3430596" y="2259459"/>
                  <a:pt x="3508213" y="2314455"/>
                  <a:pt x="3489382" y="2342926"/>
                </a:cubicBezTo>
                <a:cubicBezTo>
                  <a:pt x="3457233" y="2391292"/>
                  <a:pt x="3403498" y="2367110"/>
                  <a:pt x="3355733" y="2361649"/>
                </a:cubicBezTo>
                <a:cubicBezTo>
                  <a:pt x="3301537" y="2355018"/>
                  <a:pt x="3200957" y="2341367"/>
                  <a:pt x="3199121" y="2347216"/>
                </a:cubicBezTo>
                <a:cubicBezTo>
                  <a:pt x="3163754" y="2468518"/>
                  <a:pt x="2914827" y="2362819"/>
                  <a:pt x="2861091" y="2351896"/>
                </a:cubicBezTo>
                <a:cubicBezTo>
                  <a:pt x="2794038" y="2338245"/>
                  <a:pt x="2731116" y="2363208"/>
                  <a:pt x="2667278" y="2369058"/>
                </a:cubicBezTo>
                <a:cubicBezTo>
                  <a:pt x="2610328" y="2374518"/>
                  <a:pt x="2288376" y="2391292"/>
                  <a:pt x="2221781" y="2339805"/>
                </a:cubicBezTo>
                <a:cubicBezTo>
                  <a:pt x="2212595" y="2379978"/>
                  <a:pt x="2231884" y="2396361"/>
                  <a:pt x="2247961" y="2414693"/>
                </a:cubicBezTo>
                <a:cubicBezTo>
                  <a:pt x="2270465" y="2440824"/>
                  <a:pt x="2274138" y="2459157"/>
                  <a:pt x="2231425" y="2479828"/>
                </a:cubicBezTo>
                <a:cubicBezTo>
                  <a:pt x="2109717" y="2539115"/>
                  <a:pt x="2111557" y="2541065"/>
                  <a:pt x="2224996" y="2621414"/>
                </a:cubicBezTo>
                <a:cubicBezTo>
                  <a:pt x="2230509" y="2624923"/>
                  <a:pt x="2228211" y="2636624"/>
                  <a:pt x="2229131" y="2644426"/>
                </a:cubicBezTo>
                <a:cubicBezTo>
                  <a:pt x="2199276" y="2656906"/>
                  <a:pt x="2164373" y="2625703"/>
                  <a:pt x="2129466" y="2659247"/>
                </a:cubicBezTo>
                <a:cubicBezTo>
                  <a:pt x="2281487" y="2806680"/>
                  <a:pt x="2513421" y="2842953"/>
                  <a:pt x="2723312" y="2953726"/>
                </a:cubicBezTo>
                <a:cubicBezTo>
                  <a:pt x="2553377" y="2990389"/>
                  <a:pt x="2451419" y="2862456"/>
                  <a:pt x="2326496" y="2878838"/>
                </a:cubicBezTo>
                <a:cubicBezTo>
                  <a:pt x="2264036" y="2919012"/>
                  <a:pt x="2449582" y="2983367"/>
                  <a:pt x="2272759" y="3002480"/>
                </a:cubicBezTo>
                <a:cubicBezTo>
                  <a:pt x="2349461" y="3037583"/>
                  <a:pt x="2406411" y="3071905"/>
                  <a:pt x="2459226" y="3112471"/>
                </a:cubicBezTo>
                <a:cubicBezTo>
                  <a:pt x="2553377" y="3185016"/>
                  <a:pt x="2571749" y="3232602"/>
                  <a:pt x="2528117" y="3330111"/>
                </a:cubicBezTo>
                <a:cubicBezTo>
                  <a:pt x="2499642" y="3394076"/>
                  <a:pt x="2457848" y="3452973"/>
                  <a:pt x="2494590" y="3529029"/>
                </a:cubicBezTo>
                <a:cubicBezTo>
                  <a:pt x="2520308" y="3581294"/>
                  <a:pt x="2510206" y="3615617"/>
                  <a:pt x="2414677" y="3592215"/>
                </a:cubicBezTo>
                <a:cubicBezTo>
                  <a:pt x="2311799" y="3567251"/>
                  <a:pt x="2273221" y="3614057"/>
                  <a:pt x="2298940" y="3705716"/>
                </a:cubicBezTo>
                <a:cubicBezTo>
                  <a:pt x="2315473" y="3764612"/>
                  <a:pt x="2298020" y="3782553"/>
                  <a:pt x="2227294" y="3775921"/>
                </a:cubicBezTo>
                <a:cubicBezTo>
                  <a:pt x="2149215" y="3768512"/>
                  <a:pt x="2074811" y="3729898"/>
                  <a:pt x="1978366" y="3748620"/>
                </a:cubicBezTo>
                <a:cubicBezTo>
                  <a:pt x="2055522" y="3855492"/>
                  <a:pt x="2220403" y="3825068"/>
                  <a:pt x="2310421" y="3926868"/>
                </a:cubicBezTo>
                <a:cubicBezTo>
                  <a:pt x="2202950" y="3927259"/>
                  <a:pt x="2120739" y="3926868"/>
                  <a:pt x="2041285" y="3904635"/>
                </a:cubicBezTo>
                <a:cubicBezTo>
                  <a:pt x="2008216" y="3895664"/>
                  <a:pt x="1971934" y="3886305"/>
                  <a:pt x="1953565" y="3917116"/>
                </a:cubicBezTo>
                <a:cubicBezTo>
                  <a:pt x="1931978" y="3954170"/>
                  <a:pt x="1976527" y="3968211"/>
                  <a:pt x="2003623" y="3974842"/>
                </a:cubicBezTo>
                <a:cubicBezTo>
                  <a:pt x="2079866" y="3993563"/>
                  <a:pt x="2138192" y="4038028"/>
                  <a:pt x="2201114" y="4072742"/>
                </a:cubicBezTo>
                <a:cubicBezTo>
                  <a:pt x="2339356" y="4148800"/>
                  <a:pt x="2490917" y="4212375"/>
                  <a:pt x="2608032" y="4337967"/>
                </a:cubicBezTo>
                <a:cubicBezTo>
                  <a:pt x="2460606" y="4305983"/>
                  <a:pt x="2350838" y="4231487"/>
                  <a:pt x="2213973" y="4216277"/>
                </a:cubicBezTo>
                <a:cubicBezTo>
                  <a:pt x="2332467" y="4330557"/>
                  <a:pt x="2484945" y="4405834"/>
                  <a:pt x="2629158" y="4488911"/>
                </a:cubicBezTo>
                <a:cubicBezTo>
                  <a:pt x="2670494" y="4512315"/>
                  <a:pt x="2712289" y="4528306"/>
                  <a:pt x="2721471" y="4579399"/>
                </a:cubicBezTo>
                <a:cubicBezTo>
                  <a:pt x="2739385" y="4678470"/>
                  <a:pt x="2793121" y="4760378"/>
                  <a:pt x="2907939" y="4804062"/>
                </a:cubicBezTo>
                <a:cubicBezTo>
                  <a:pt x="2908859" y="4804452"/>
                  <a:pt x="2902428" y="4819274"/>
                  <a:pt x="2898753" y="4829414"/>
                </a:cubicBezTo>
                <a:cubicBezTo>
                  <a:pt x="2828485" y="4832536"/>
                  <a:pt x="2772912" y="4774028"/>
                  <a:pt x="2683352" y="4793141"/>
                </a:cubicBezTo>
                <a:cubicBezTo>
                  <a:pt x="2769239" y="4872708"/>
                  <a:pt x="2840885" y="4944087"/>
                  <a:pt x="2962594" y="4981920"/>
                </a:cubicBezTo>
                <a:cubicBezTo>
                  <a:pt x="3059960" y="5011952"/>
                  <a:pt x="3180289" y="5029503"/>
                  <a:pt x="3251019" y="5127012"/>
                </a:cubicBezTo>
                <a:cubicBezTo>
                  <a:pt x="3168808" y="5146126"/>
                  <a:pt x="3107723" y="5121944"/>
                  <a:pt x="3046180" y="5104781"/>
                </a:cubicBezTo>
                <a:cubicBezTo>
                  <a:pt x="2952030" y="5078258"/>
                  <a:pt x="2858796" y="5048226"/>
                  <a:pt x="2764646" y="5021703"/>
                </a:cubicBezTo>
                <a:cubicBezTo>
                  <a:pt x="2728821" y="5011563"/>
                  <a:pt x="2689782" y="5004540"/>
                  <a:pt x="2666820" y="5052905"/>
                </a:cubicBezTo>
                <a:cubicBezTo>
                  <a:pt x="2786691" y="5063047"/>
                  <a:pt x="2858337" y="5128575"/>
                  <a:pt x="2933657" y="5190198"/>
                </a:cubicBezTo>
                <a:cubicBezTo>
                  <a:pt x="2975911" y="5224912"/>
                  <a:pt x="3010358" y="5271328"/>
                  <a:pt x="3086598" y="5253776"/>
                </a:cubicBezTo>
                <a:cubicBezTo>
                  <a:pt x="3126554" y="5244415"/>
                  <a:pt x="3151814" y="5270547"/>
                  <a:pt x="3147680" y="5302531"/>
                </a:cubicBezTo>
                <a:cubicBezTo>
                  <a:pt x="3132525" y="5415251"/>
                  <a:pt x="3225759" y="5454645"/>
                  <a:pt x="3322204" y="5476487"/>
                </a:cubicBezTo>
                <a:cubicBezTo>
                  <a:pt x="3504998" y="5517440"/>
                  <a:pt x="3657018" y="5613779"/>
                  <a:pt x="3834758" y="5666434"/>
                </a:cubicBezTo>
                <a:cubicBezTo>
                  <a:pt x="4007445" y="5717529"/>
                  <a:pt x="4141095" y="5838830"/>
                  <a:pt x="4314240" y="5902409"/>
                </a:cubicBezTo>
                <a:cubicBezTo>
                  <a:pt x="4439624" y="5948433"/>
                  <a:pt x="4559494" y="6007718"/>
                  <a:pt x="4688552" y="6049453"/>
                </a:cubicBezTo>
                <a:cubicBezTo>
                  <a:pt x="4993968" y="6148131"/>
                  <a:pt x="5305360" y="6227308"/>
                  <a:pt x="5634660" y="6238620"/>
                </a:cubicBezTo>
                <a:cubicBezTo>
                  <a:pt x="5906549" y="6247590"/>
                  <a:pt x="8264931" y="6239010"/>
                  <a:pt x="9222980" y="4955397"/>
                </a:cubicBezTo>
                <a:cubicBezTo>
                  <a:pt x="9241350" y="4949155"/>
                  <a:pt x="9262017" y="4932775"/>
                  <a:pt x="9268448" y="4917173"/>
                </a:cubicBezTo>
                <a:cubicBezTo>
                  <a:pt x="9299220" y="4844235"/>
                  <a:pt x="9374540" y="4812644"/>
                  <a:pt x="9442512" y="4773251"/>
                </a:cubicBezTo>
                <a:cubicBezTo>
                  <a:pt x="9502220" y="4738536"/>
                  <a:pt x="9565600" y="4702263"/>
                  <a:pt x="9590400" y="4643756"/>
                </a:cubicBezTo>
                <a:cubicBezTo>
                  <a:pt x="9623008" y="4565749"/>
                  <a:pt x="9530236" y="4629716"/>
                  <a:pt x="9513242" y="4600073"/>
                </a:cubicBezTo>
                <a:cubicBezTo>
                  <a:pt x="9548605" y="4559509"/>
                  <a:pt x="9603261" y="4522454"/>
                  <a:pt x="9617498" y="4476430"/>
                </a:cubicBezTo>
                <a:cubicBezTo>
                  <a:pt x="9669394" y="4310276"/>
                  <a:pt x="9781460" y="4189364"/>
                  <a:pt x="9949094" y="4095364"/>
                </a:cubicBezTo>
                <a:cubicBezTo>
                  <a:pt x="9997318" y="4068452"/>
                  <a:pt x="10029007" y="4019306"/>
                  <a:pt x="10094686" y="4011507"/>
                </a:cubicBezTo>
                <a:cubicBezTo>
                  <a:pt x="10240735" y="3994345"/>
                  <a:pt x="10194808" y="3860171"/>
                  <a:pt x="10271967" y="3800497"/>
                </a:cubicBezTo>
                <a:cubicBezTo>
                  <a:pt x="10286662" y="3789184"/>
                  <a:pt x="10299980" y="3766953"/>
                  <a:pt x="10297226" y="3751742"/>
                </a:cubicBezTo>
                <a:cubicBezTo>
                  <a:pt x="10293091" y="3729898"/>
                  <a:pt x="10275639" y="3709227"/>
                  <a:pt x="10260943" y="3689723"/>
                </a:cubicBezTo>
                <a:cubicBezTo>
                  <a:pt x="10245786" y="3670222"/>
                  <a:pt x="10222825" y="3653061"/>
                  <a:pt x="10233847" y="3627319"/>
                </a:cubicBezTo>
                <a:cubicBezTo>
                  <a:pt x="10238437" y="3616788"/>
                  <a:pt x="10235225" y="3580125"/>
                  <a:pt x="10269209" y="3608986"/>
                </a:cubicBezTo>
                <a:cubicBezTo>
                  <a:pt x="10362443" y="3688165"/>
                  <a:pt x="10416637" y="3613279"/>
                  <a:pt x="10496550" y="3577393"/>
                </a:cubicBezTo>
                <a:cubicBezTo>
                  <a:pt x="10432253" y="3540340"/>
                  <a:pt x="10374383" y="3514208"/>
                  <a:pt x="10364738" y="3458823"/>
                </a:cubicBezTo>
                <a:cubicBezTo>
                  <a:pt x="10344991" y="3344542"/>
                  <a:pt x="10260485" y="3292277"/>
                  <a:pt x="10132346" y="3282137"/>
                </a:cubicBezTo>
                <a:cubicBezTo>
                  <a:pt x="10179650" y="3171757"/>
                  <a:pt x="10179650" y="3171757"/>
                  <a:pt x="10026712" y="3156543"/>
                </a:cubicBezTo>
                <a:cubicBezTo>
                  <a:pt x="10085499" y="3086337"/>
                  <a:pt x="10085499" y="3068396"/>
                  <a:pt x="10014312" y="3044213"/>
                </a:cubicBezTo>
                <a:cubicBezTo>
                  <a:pt x="9945880" y="3021201"/>
                  <a:pt x="9870100" y="3013401"/>
                  <a:pt x="9806718" y="2977907"/>
                </a:cubicBezTo>
                <a:cubicBezTo>
                  <a:pt x="9865047" y="2888199"/>
                  <a:pt x="9881580" y="2784060"/>
                  <a:pt x="10001912" y="2740374"/>
                </a:cubicBezTo>
                <a:cubicBezTo>
                  <a:pt x="10020741" y="2733743"/>
                  <a:pt x="10033600" y="2706830"/>
                  <a:pt x="10021662" y="2691231"/>
                </a:cubicBezTo>
                <a:cubicBezTo>
                  <a:pt x="9978030" y="2634675"/>
                  <a:pt x="10040492" y="2527414"/>
                  <a:pt x="9904546" y="2515322"/>
                </a:cubicBezTo>
                <a:cubicBezTo>
                  <a:pt x="9887552" y="2514152"/>
                  <a:pt x="9871936" y="2502450"/>
                  <a:pt x="9885256" y="2487240"/>
                </a:cubicBezTo>
                <a:cubicBezTo>
                  <a:pt x="9931184" y="2434196"/>
                  <a:pt x="9875611" y="2437706"/>
                  <a:pt x="9842085" y="2431074"/>
                </a:cubicBezTo>
                <a:cubicBezTo>
                  <a:pt x="9801668" y="2422884"/>
                  <a:pt x="9755740" y="2446287"/>
                  <a:pt x="9718078" y="2417424"/>
                </a:cubicBezTo>
                <a:cubicBezTo>
                  <a:pt x="9726806" y="2386999"/>
                  <a:pt x="9759413" y="2387390"/>
                  <a:pt x="9782378" y="2377641"/>
                </a:cubicBezTo>
                <a:cubicBezTo>
                  <a:pt x="9849430" y="2349558"/>
                  <a:pt x="9904086" y="2316013"/>
                  <a:pt x="9907302" y="2243078"/>
                </a:cubicBezTo>
                <a:cubicBezTo>
                  <a:pt x="9909596" y="2184182"/>
                  <a:pt x="9916946" y="2132305"/>
                  <a:pt x="9824171" y="2114365"/>
                </a:cubicBezTo>
                <a:cubicBezTo>
                  <a:pt x="9785593" y="2106953"/>
                  <a:pt x="9796616" y="2064440"/>
                  <a:pt x="9818662" y="2043377"/>
                </a:cubicBezTo>
                <a:cubicBezTo>
                  <a:pt x="9858160" y="2005933"/>
                  <a:pt x="9890766" y="1956008"/>
                  <a:pt x="9958740" y="1952499"/>
                </a:cubicBezTo>
                <a:cubicBezTo>
                  <a:pt x="10000075" y="1950158"/>
                  <a:pt x="10031764" y="1934556"/>
                  <a:pt x="10064374" y="1916615"/>
                </a:cubicBezTo>
                <a:cubicBezTo>
                  <a:pt x="10087795" y="1903743"/>
                  <a:pt x="10115810" y="1892823"/>
                  <a:pt x="10113055" y="1865131"/>
                </a:cubicBezTo>
                <a:cubicBezTo>
                  <a:pt x="10110302" y="1838607"/>
                  <a:pt x="10083203" y="1827686"/>
                  <a:pt x="10055646" y="1822227"/>
                </a:cubicBezTo>
                <a:cubicBezTo>
                  <a:pt x="9963792" y="1804675"/>
                  <a:pt x="9877448" y="1778933"/>
                  <a:pt x="9800748" y="1720036"/>
                </a:cubicBezTo>
                <a:cubicBezTo>
                  <a:pt x="9851726" y="1688834"/>
                  <a:pt x="9900410" y="1666211"/>
                  <a:pt x="9938071" y="1634617"/>
                </a:cubicBezTo>
                <a:cubicBezTo>
                  <a:pt x="10029007" y="1558172"/>
                  <a:pt x="9258802" y="1317517"/>
                  <a:pt x="9220224" y="1231709"/>
                </a:cubicBezTo>
                <a:cubicBezTo>
                  <a:pt x="9208284" y="1205187"/>
                  <a:pt x="9167410" y="1177883"/>
                  <a:pt x="9133419" y="1170083"/>
                </a:cubicBezTo>
                <a:cubicBezTo>
                  <a:pt x="8974052" y="1133420"/>
                  <a:pt x="8835810" y="1051123"/>
                  <a:pt x="8672768" y="1020699"/>
                </a:cubicBezTo>
                <a:cubicBezTo>
                  <a:pt x="8518912" y="991837"/>
                  <a:pt x="8367350" y="953222"/>
                  <a:pt x="8198797" y="915000"/>
                </a:cubicBezTo>
                <a:cubicBezTo>
                  <a:pt x="8302134" y="819048"/>
                  <a:pt x="8485382" y="830361"/>
                  <a:pt x="8528095" y="691898"/>
                </a:cubicBezTo>
                <a:cubicBezTo>
                  <a:pt x="8361379" y="656013"/>
                  <a:pt x="8185937" y="696968"/>
                  <a:pt x="8025190" y="640021"/>
                </a:cubicBezTo>
                <a:cubicBezTo>
                  <a:pt x="8011411" y="634954"/>
                  <a:pt x="7992579" y="640021"/>
                  <a:pt x="7976047" y="641584"/>
                </a:cubicBezTo>
                <a:cubicBezTo>
                  <a:pt x="7644909" y="672005"/>
                  <a:pt x="7315149" y="645484"/>
                  <a:pt x="6988604" y="607260"/>
                </a:cubicBezTo>
                <a:cubicBezTo>
                  <a:pt x="6518305" y="552656"/>
                  <a:pt x="6046170" y="517941"/>
                  <a:pt x="5573116" y="493368"/>
                </a:cubicBezTo>
                <a:cubicBezTo>
                  <a:pt x="5182272" y="473086"/>
                  <a:pt x="4790511" y="464116"/>
                  <a:pt x="4401503" y="425112"/>
                </a:cubicBezTo>
                <a:cubicBezTo>
                  <a:pt x="3985401" y="383379"/>
                  <a:pt x="3569756" y="336184"/>
                  <a:pt x="3154109" y="292499"/>
                </a:cubicBezTo>
                <a:cubicBezTo>
                  <a:pt x="3135280" y="290549"/>
                  <a:pt x="3114499" y="284406"/>
                  <a:pt x="3094406" y="283966"/>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4317570E-11AC-4B74-889E-A38D4C0522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0577" y="1201003"/>
            <a:ext cx="1951288" cy="4107976"/>
          </a:xfrm>
          <a:prstGeom prst="rect">
            <a:avLst/>
          </a:prstGeom>
        </p:spPr>
      </p:pic>
    </p:spTree>
    <p:extLst>
      <p:ext uri="{BB962C8B-B14F-4D97-AF65-F5344CB8AC3E}">
        <p14:creationId xmlns:p14="http://schemas.microsoft.com/office/powerpoint/2010/main" val="743469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A6E55E-8EF8-45F0-BBDE-8E2166EC197C}"/>
              </a:ext>
            </a:extLst>
          </p:cNvPr>
          <p:cNvSpPr>
            <a:spLocks noGrp="1"/>
          </p:cNvSpPr>
          <p:nvPr>
            <p:ph type="title"/>
          </p:nvPr>
        </p:nvSpPr>
        <p:spPr>
          <a:xfrm>
            <a:off x="1371599" y="294538"/>
            <a:ext cx="9895951" cy="1033669"/>
          </a:xfrm>
        </p:spPr>
        <p:txBody>
          <a:bodyPr>
            <a:normAutofit/>
          </a:bodyPr>
          <a:lstStyle/>
          <a:p>
            <a:r>
              <a:rPr lang="en-US" sz="4000" b="1">
                <a:solidFill>
                  <a:srgbClr val="FFFFFF"/>
                </a:solidFill>
              </a:rPr>
              <a:t>ROUTE 3 – CASHOUT REWARDS</a:t>
            </a:r>
          </a:p>
        </p:txBody>
      </p:sp>
      <p:sp>
        <p:nvSpPr>
          <p:cNvPr id="3" name="Content Placeholder 2">
            <a:extLst>
              <a:ext uri="{FF2B5EF4-FFF2-40B4-BE49-F238E27FC236}">
                <a16:creationId xmlns:a16="http://schemas.microsoft.com/office/drawing/2014/main" id="{77E5AFBF-054F-4D2B-94CD-4690A7AEFFA4}"/>
              </a:ext>
            </a:extLst>
          </p:cNvPr>
          <p:cNvSpPr>
            <a:spLocks noGrp="1"/>
          </p:cNvSpPr>
          <p:nvPr>
            <p:ph idx="1"/>
          </p:nvPr>
        </p:nvSpPr>
        <p:spPr>
          <a:xfrm>
            <a:off x="1371599" y="2318197"/>
            <a:ext cx="9724031" cy="3683358"/>
          </a:xfrm>
        </p:spPr>
        <p:txBody>
          <a:bodyPr anchor="ctr">
            <a:normAutofit/>
          </a:bodyPr>
          <a:lstStyle/>
          <a:p>
            <a:r>
              <a:rPr lang="en-US" sz="2000"/>
              <a:t>This is the second child route of the rewards summary (the earnings overview is not considered a child route). </a:t>
            </a:r>
          </a:p>
          <a:p>
            <a:r>
              <a:rPr lang="en-US" sz="2000"/>
              <a:t>This route contains a select field to choose cashout mode. The default mode is direct cashout. The other is using the cashbacks to purchase a promo code.</a:t>
            </a:r>
          </a:p>
          <a:p>
            <a:r>
              <a:rPr lang="en-US" sz="2000"/>
              <a:t>When the user picks direct cashout, they can choose to withdraw it to bank or add to future bookings. However, this direct cashout only allows the user 80% of their rewards, so that some users willing to risk it will go for the second. </a:t>
            </a:r>
          </a:p>
          <a:p>
            <a:r>
              <a:rPr lang="en-US" sz="2000"/>
              <a:t>If they choose to go for a promo code, they might get high or low rewards. The promo codes can redeem free services such as free vehicle maintenance.</a:t>
            </a:r>
          </a:p>
          <a:p>
            <a:r>
              <a:rPr lang="en-US" sz="2000"/>
              <a:t>Both options have separate forms which are properly validated with user interactivity.</a:t>
            </a:r>
          </a:p>
        </p:txBody>
      </p:sp>
    </p:spTree>
    <p:extLst>
      <p:ext uri="{BB962C8B-B14F-4D97-AF65-F5344CB8AC3E}">
        <p14:creationId xmlns:p14="http://schemas.microsoft.com/office/powerpoint/2010/main" val="547092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64436A2-DB26-4D16-9434-BBA9F169FA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156" y="457200"/>
            <a:ext cx="10905688" cy="5943600"/>
          </a:xfrm>
          <a:prstGeom prst="rect">
            <a:avLst/>
          </a:prstGeom>
        </p:spPr>
      </p:pic>
    </p:spTree>
    <p:extLst>
      <p:ext uri="{BB962C8B-B14F-4D97-AF65-F5344CB8AC3E}">
        <p14:creationId xmlns:p14="http://schemas.microsoft.com/office/powerpoint/2010/main" val="2142796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BEAAA9C-5E94-4E74-BDE7-8F4FFDF87A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028" y="457200"/>
            <a:ext cx="10955944" cy="5943600"/>
          </a:xfrm>
          <a:prstGeom prst="rect">
            <a:avLst/>
          </a:prstGeom>
        </p:spPr>
      </p:pic>
    </p:spTree>
    <p:extLst>
      <p:ext uri="{BB962C8B-B14F-4D97-AF65-F5344CB8AC3E}">
        <p14:creationId xmlns:p14="http://schemas.microsoft.com/office/powerpoint/2010/main" val="4051211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C8FDEB87-E5BE-4E33-ACD0-21B27C039E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7350" y="1289713"/>
            <a:ext cx="2006374" cy="4073857"/>
          </a:xfrm>
          <a:prstGeom prst="rect">
            <a:avLst/>
          </a:prstGeom>
        </p:spPr>
      </p:pic>
    </p:spTree>
    <p:extLst>
      <p:ext uri="{BB962C8B-B14F-4D97-AF65-F5344CB8AC3E}">
        <p14:creationId xmlns:p14="http://schemas.microsoft.com/office/powerpoint/2010/main" val="4009411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69DD360-89FF-41E5-8729-9D5BD49FEB37}"/>
              </a:ext>
            </a:extLst>
          </p:cNvPr>
          <p:cNvSpPr>
            <a:spLocks noGrp="1"/>
          </p:cNvSpPr>
          <p:nvPr>
            <p:ph type="title"/>
          </p:nvPr>
        </p:nvSpPr>
        <p:spPr>
          <a:xfrm>
            <a:off x="1371597" y="348865"/>
            <a:ext cx="10044023" cy="877729"/>
          </a:xfrm>
        </p:spPr>
        <p:txBody>
          <a:bodyPr anchor="ctr">
            <a:normAutofit/>
          </a:bodyPr>
          <a:lstStyle/>
          <a:p>
            <a:r>
              <a:rPr lang="en-US" sz="4000" b="1">
                <a:solidFill>
                  <a:srgbClr val="FFFFFF"/>
                </a:solidFill>
              </a:rPr>
              <a:t>SECTION CONCLUSION</a:t>
            </a:r>
          </a:p>
        </p:txBody>
      </p:sp>
      <p:graphicFrame>
        <p:nvGraphicFramePr>
          <p:cNvPr id="5" name="Content Placeholder 2">
            <a:extLst>
              <a:ext uri="{FF2B5EF4-FFF2-40B4-BE49-F238E27FC236}">
                <a16:creationId xmlns:a16="http://schemas.microsoft.com/office/drawing/2014/main" id="{F193F291-95CB-6E00-1202-5D0F1663B962}"/>
              </a:ext>
            </a:extLst>
          </p:cNvPr>
          <p:cNvGraphicFramePr>
            <a:graphicFrameLocks noGrp="1"/>
          </p:cNvGraphicFramePr>
          <p:nvPr>
            <p:ph idx="1"/>
            <p:extLst>
              <p:ext uri="{D42A27DB-BD31-4B8C-83A1-F6EECF244321}">
                <p14:modId xmlns:p14="http://schemas.microsoft.com/office/powerpoint/2010/main" val="2047810928"/>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5519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9C4729E-A531-4772-A003-931BFB761533}"/>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SHORT INTRODUCTION</a:t>
            </a:r>
          </a:p>
        </p:txBody>
      </p:sp>
      <p:graphicFrame>
        <p:nvGraphicFramePr>
          <p:cNvPr id="12" name="Content Placeholder 2">
            <a:extLst>
              <a:ext uri="{FF2B5EF4-FFF2-40B4-BE49-F238E27FC236}">
                <a16:creationId xmlns:a16="http://schemas.microsoft.com/office/drawing/2014/main" id="{AC6985A9-DD2A-DC56-23C5-194BE4AC3CDA}"/>
              </a:ext>
            </a:extLst>
          </p:cNvPr>
          <p:cNvGraphicFramePr>
            <a:graphicFrameLocks noGrp="1"/>
          </p:cNvGraphicFramePr>
          <p:nvPr>
            <p:ph idx="1"/>
            <p:extLst>
              <p:ext uri="{D42A27DB-BD31-4B8C-83A1-F6EECF244321}">
                <p14:modId xmlns:p14="http://schemas.microsoft.com/office/powerpoint/2010/main" val="16055689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01791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9DF7924-AF53-43AD-9055-DC721D2A64F4}"/>
              </a:ext>
            </a:extLst>
          </p:cNvPr>
          <p:cNvSpPr>
            <a:spLocks noGrp="1"/>
          </p:cNvSpPr>
          <p:nvPr>
            <p:ph type="title"/>
          </p:nvPr>
        </p:nvSpPr>
        <p:spPr>
          <a:xfrm>
            <a:off x="2026693" y="1030406"/>
            <a:ext cx="8147713" cy="3081242"/>
          </a:xfrm>
        </p:spPr>
        <p:txBody>
          <a:bodyPr vert="horz" lIns="91440" tIns="45720" rIns="91440" bIns="45720" rtlCol="0" anchor="ctr">
            <a:normAutofit/>
          </a:bodyPr>
          <a:lstStyle/>
          <a:p>
            <a:pPr algn="ctr"/>
            <a:r>
              <a:rPr lang="en-US" sz="4800" b="1" kern="1200">
                <a:solidFill>
                  <a:srgbClr val="FFFFFF"/>
                </a:solidFill>
                <a:latin typeface="+mj-lt"/>
                <a:ea typeface="+mj-ea"/>
                <a:cs typeface="+mj-cs"/>
              </a:rPr>
              <a:t>TECHNICAL (PROGRAM) DETAILS</a:t>
            </a:r>
          </a:p>
        </p:txBody>
      </p:sp>
    </p:spTree>
    <p:extLst>
      <p:ext uri="{BB962C8B-B14F-4D97-AF65-F5344CB8AC3E}">
        <p14:creationId xmlns:p14="http://schemas.microsoft.com/office/powerpoint/2010/main" val="1050004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E951B61-ED2B-4A28-BD96-973E456E1446}"/>
              </a:ext>
            </a:extLst>
          </p:cNvPr>
          <p:cNvSpPr>
            <a:spLocks noGrp="1"/>
          </p:cNvSpPr>
          <p:nvPr>
            <p:ph type="title"/>
          </p:nvPr>
        </p:nvSpPr>
        <p:spPr>
          <a:xfrm>
            <a:off x="1371597" y="348865"/>
            <a:ext cx="10044023" cy="877729"/>
          </a:xfrm>
        </p:spPr>
        <p:txBody>
          <a:bodyPr anchor="ctr">
            <a:normAutofit/>
          </a:bodyPr>
          <a:lstStyle/>
          <a:p>
            <a:r>
              <a:rPr lang="en-US" sz="4000" b="1">
                <a:solidFill>
                  <a:srgbClr val="FFFFFF"/>
                </a:solidFill>
              </a:rPr>
              <a:t>OVERVIEW</a:t>
            </a:r>
          </a:p>
        </p:txBody>
      </p:sp>
      <p:graphicFrame>
        <p:nvGraphicFramePr>
          <p:cNvPr id="5" name="Content Placeholder 2">
            <a:extLst>
              <a:ext uri="{FF2B5EF4-FFF2-40B4-BE49-F238E27FC236}">
                <a16:creationId xmlns:a16="http://schemas.microsoft.com/office/drawing/2014/main" id="{D2856354-E8AE-F4A9-9BA1-EF5975C830C4}"/>
              </a:ext>
            </a:extLst>
          </p:cNvPr>
          <p:cNvGraphicFramePr>
            <a:graphicFrameLocks noGrp="1"/>
          </p:cNvGraphicFramePr>
          <p:nvPr>
            <p:ph idx="1"/>
            <p:extLst>
              <p:ext uri="{D42A27DB-BD31-4B8C-83A1-F6EECF244321}">
                <p14:modId xmlns:p14="http://schemas.microsoft.com/office/powerpoint/2010/main" val="2162457101"/>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98573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3EE640E-9A3B-46E1-BBC7-9D0403336BD9}"/>
              </a:ext>
            </a:extLst>
          </p:cNvPr>
          <p:cNvSpPr>
            <a:spLocks noGrp="1"/>
          </p:cNvSpPr>
          <p:nvPr>
            <p:ph type="title"/>
          </p:nvPr>
        </p:nvSpPr>
        <p:spPr>
          <a:xfrm>
            <a:off x="1371597" y="348865"/>
            <a:ext cx="10044023" cy="877729"/>
          </a:xfrm>
        </p:spPr>
        <p:txBody>
          <a:bodyPr anchor="ctr">
            <a:normAutofit/>
          </a:bodyPr>
          <a:lstStyle/>
          <a:p>
            <a:r>
              <a:rPr lang="en-US" sz="4000" b="1">
                <a:solidFill>
                  <a:srgbClr val="FFFFFF"/>
                </a:solidFill>
              </a:rPr>
              <a:t>LAYOUT AND ROUTING</a:t>
            </a:r>
          </a:p>
        </p:txBody>
      </p:sp>
      <p:graphicFrame>
        <p:nvGraphicFramePr>
          <p:cNvPr id="5" name="Content Placeholder 2">
            <a:extLst>
              <a:ext uri="{FF2B5EF4-FFF2-40B4-BE49-F238E27FC236}">
                <a16:creationId xmlns:a16="http://schemas.microsoft.com/office/drawing/2014/main" id="{B2BB51E7-BD21-992E-3C8F-B4C2B88965C1}"/>
              </a:ext>
            </a:extLst>
          </p:cNvPr>
          <p:cNvGraphicFramePr>
            <a:graphicFrameLocks noGrp="1"/>
          </p:cNvGraphicFramePr>
          <p:nvPr>
            <p:ph idx="1"/>
            <p:extLst>
              <p:ext uri="{D42A27DB-BD31-4B8C-83A1-F6EECF244321}">
                <p14:modId xmlns:p14="http://schemas.microsoft.com/office/powerpoint/2010/main" val="3075511840"/>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473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 shot of a computer program&#10;&#10;Description automatically generated">
            <a:extLst>
              <a:ext uri="{FF2B5EF4-FFF2-40B4-BE49-F238E27FC236}">
                <a16:creationId xmlns:a16="http://schemas.microsoft.com/office/drawing/2014/main" id="{9BAE9429-89B5-4DD4-8A71-F0DFA15713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0286" y="457200"/>
            <a:ext cx="6531428" cy="5943600"/>
          </a:xfrm>
          <a:prstGeom prst="rect">
            <a:avLst/>
          </a:prstGeom>
        </p:spPr>
      </p:pic>
    </p:spTree>
    <p:extLst>
      <p:ext uri="{BB962C8B-B14F-4D97-AF65-F5344CB8AC3E}">
        <p14:creationId xmlns:p14="http://schemas.microsoft.com/office/powerpoint/2010/main" val="3817484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 shot of a computer&#10;&#10;Description automatically generated">
            <a:extLst>
              <a:ext uri="{FF2B5EF4-FFF2-40B4-BE49-F238E27FC236}">
                <a16:creationId xmlns:a16="http://schemas.microsoft.com/office/drawing/2014/main" id="{93E1B012-434A-4030-B940-9A27012875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637795"/>
            <a:ext cx="11277600" cy="5582410"/>
          </a:xfrm>
          <a:prstGeom prst="rect">
            <a:avLst/>
          </a:prstGeom>
        </p:spPr>
      </p:pic>
    </p:spTree>
    <p:extLst>
      <p:ext uri="{BB962C8B-B14F-4D97-AF65-F5344CB8AC3E}">
        <p14:creationId xmlns:p14="http://schemas.microsoft.com/office/powerpoint/2010/main" val="7683686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7BF75C1-D093-4D20-BDB9-79150BCAF205}"/>
              </a:ext>
            </a:extLst>
          </p:cNvPr>
          <p:cNvSpPr>
            <a:spLocks noGrp="1"/>
          </p:cNvSpPr>
          <p:nvPr>
            <p:ph type="title"/>
          </p:nvPr>
        </p:nvSpPr>
        <p:spPr>
          <a:xfrm>
            <a:off x="1371597" y="348865"/>
            <a:ext cx="10044023" cy="877729"/>
          </a:xfrm>
        </p:spPr>
        <p:txBody>
          <a:bodyPr anchor="ctr">
            <a:normAutofit/>
          </a:bodyPr>
          <a:lstStyle/>
          <a:p>
            <a:r>
              <a:rPr lang="en-US" sz="4000" b="1">
                <a:solidFill>
                  <a:srgbClr val="FFFFFF"/>
                </a:solidFill>
              </a:rPr>
              <a:t>Data Fetching and Data State Management</a:t>
            </a:r>
          </a:p>
        </p:txBody>
      </p:sp>
      <p:graphicFrame>
        <p:nvGraphicFramePr>
          <p:cNvPr id="5" name="Content Placeholder 2">
            <a:extLst>
              <a:ext uri="{FF2B5EF4-FFF2-40B4-BE49-F238E27FC236}">
                <a16:creationId xmlns:a16="http://schemas.microsoft.com/office/drawing/2014/main" id="{DE26004C-C782-D4C7-9454-B93D4BAF4C86}"/>
              </a:ext>
            </a:extLst>
          </p:cNvPr>
          <p:cNvGraphicFramePr>
            <a:graphicFrameLocks noGrp="1"/>
          </p:cNvGraphicFramePr>
          <p:nvPr>
            <p:ph idx="1"/>
            <p:extLst>
              <p:ext uri="{D42A27DB-BD31-4B8C-83A1-F6EECF244321}">
                <p14:modId xmlns:p14="http://schemas.microsoft.com/office/powerpoint/2010/main" val="134663738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0009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 program&#10;&#10;Description automatically generated">
            <a:extLst>
              <a:ext uri="{FF2B5EF4-FFF2-40B4-BE49-F238E27FC236}">
                <a16:creationId xmlns:a16="http://schemas.microsoft.com/office/drawing/2014/main" id="{98DE0B7F-7809-4607-80FD-7E9665D65C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0636" y="643467"/>
            <a:ext cx="5250728"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0900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22B7D9-F6A8-44E8-833D-0ACBD90D1447}"/>
              </a:ext>
            </a:extLst>
          </p:cNvPr>
          <p:cNvSpPr>
            <a:spLocks noGrp="1"/>
          </p:cNvSpPr>
          <p:nvPr>
            <p:ph type="title"/>
          </p:nvPr>
        </p:nvSpPr>
        <p:spPr>
          <a:xfrm>
            <a:off x="1383564" y="348865"/>
            <a:ext cx="9718111" cy="1576446"/>
          </a:xfrm>
        </p:spPr>
        <p:txBody>
          <a:bodyPr anchor="ctr">
            <a:normAutofit/>
          </a:bodyPr>
          <a:lstStyle/>
          <a:p>
            <a:r>
              <a:rPr lang="en-US" sz="4000" b="1">
                <a:solidFill>
                  <a:srgbClr val="FFFFFF"/>
                </a:solidFill>
              </a:rPr>
              <a:t>Earnings Overview Page</a:t>
            </a:r>
          </a:p>
        </p:txBody>
      </p:sp>
      <p:graphicFrame>
        <p:nvGraphicFramePr>
          <p:cNvPr id="23" name="Content Placeholder 2">
            <a:extLst>
              <a:ext uri="{FF2B5EF4-FFF2-40B4-BE49-F238E27FC236}">
                <a16:creationId xmlns:a16="http://schemas.microsoft.com/office/drawing/2014/main" id="{9A5F05BE-7E19-B55A-E136-05657418047A}"/>
              </a:ext>
            </a:extLst>
          </p:cNvPr>
          <p:cNvGraphicFramePr>
            <a:graphicFrameLocks noGrp="1"/>
          </p:cNvGraphicFramePr>
          <p:nvPr>
            <p:ph idx="1"/>
            <p:extLst>
              <p:ext uri="{D42A27DB-BD31-4B8C-83A1-F6EECF244321}">
                <p14:modId xmlns:p14="http://schemas.microsoft.com/office/powerpoint/2010/main" val="2563922853"/>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678984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 shot of a computer&#10;&#10;Description automatically generated">
            <a:extLst>
              <a:ext uri="{FF2B5EF4-FFF2-40B4-BE49-F238E27FC236}">
                <a16:creationId xmlns:a16="http://schemas.microsoft.com/office/drawing/2014/main" id="{37117CB5-9F63-4C68-BAB3-669BE8AB7B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9451" y="457200"/>
            <a:ext cx="7013097" cy="5943600"/>
          </a:xfrm>
          <a:prstGeom prst="rect">
            <a:avLst/>
          </a:prstGeom>
        </p:spPr>
      </p:pic>
    </p:spTree>
    <p:extLst>
      <p:ext uri="{BB962C8B-B14F-4D97-AF65-F5344CB8AC3E}">
        <p14:creationId xmlns:p14="http://schemas.microsoft.com/office/powerpoint/2010/main" val="12706615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0E47F0-F997-4825-9719-F93A6C95DFC4}"/>
              </a:ext>
            </a:extLst>
          </p:cNvPr>
          <p:cNvSpPr>
            <a:spLocks noGrp="1"/>
          </p:cNvSpPr>
          <p:nvPr>
            <p:ph type="title"/>
          </p:nvPr>
        </p:nvSpPr>
        <p:spPr>
          <a:xfrm>
            <a:off x="1371597" y="348865"/>
            <a:ext cx="10044023" cy="877729"/>
          </a:xfrm>
        </p:spPr>
        <p:txBody>
          <a:bodyPr anchor="ctr">
            <a:normAutofit/>
          </a:bodyPr>
          <a:lstStyle/>
          <a:p>
            <a:r>
              <a:rPr lang="en-US" sz="4000" b="1">
                <a:solidFill>
                  <a:srgbClr val="FFFFFF"/>
                </a:solidFill>
              </a:rPr>
              <a:t>Cashback History Page</a:t>
            </a:r>
          </a:p>
        </p:txBody>
      </p:sp>
      <p:graphicFrame>
        <p:nvGraphicFramePr>
          <p:cNvPr id="5" name="Content Placeholder 2">
            <a:extLst>
              <a:ext uri="{FF2B5EF4-FFF2-40B4-BE49-F238E27FC236}">
                <a16:creationId xmlns:a16="http://schemas.microsoft.com/office/drawing/2014/main" id="{C3615C9C-F854-4B9F-2DAA-3024E4AEB65A}"/>
              </a:ext>
            </a:extLst>
          </p:cNvPr>
          <p:cNvGraphicFramePr>
            <a:graphicFrameLocks noGrp="1"/>
          </p:cNvGraphicFramePr>
          <p:nvPr>
            <p:ph idx="1"/>
            <p:extLst>
              <p:ext uri="{D42A27DB-BD31-4B8C-83A1-F6EECF244321}">
                <p14:modId xmlns:p14="http://schemas.microsoft.com/office/powerpoint/2010/main" val="3387243063"/>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83667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0DDEE5D-720E-43B8-BB5D-500066D9C270}"/>
              </a:ext>
            </a:extLst>
          </p:cNvPr>
          <p:cNvSpPr>
            <a:spLocks noGrp="1"/>
          </p:cNvSpPr>
          <p:nvPr>
            <p:ph type="title"/>
          </p:nvPr>
        </p:nvSpPr>
        <p:spPr>
          <a:xfrm>
            <a:off x="826396" y="586855"/>
            <a:ext cx="4230100" cy="3387497"/>
          </a:xfrm>
        </p:spPr>
        <p:txBody>
          <a:bodyPr anchor="b">
            <a:normAutofit/>
          </a:bodyPr>
          <a:lstStyle/>
          <a:p>
            <a:pPr algn="r"/>
            <a:r>
              <a:rPr lang="en-US" sz="4000">
                <a:solidFill>
                  <a:srgbClr val="FFFFFF"/>
                </a:solidFill>
              </a:rPr>
              <a:t>Task Objective Summary</a:t>
            </a:r>
          </a:p>
        </p:txBody>
      </p:sp>
      <p:sp>
        <p:nvSpPr>
          <p:cNvPr id="3" name="Content Placeholder 2">
            <a:extLst>
              <a:ext uri="{FF2B5EF4-FFF2-40B4-BE49-F238E27FC236}">
                <a16:creationId xmlns:a16="http://schemas.microsoft.com/office/drawing/2014/main" id="{EF5475BB-B859-4D32-BFE1-73992723D86D}"/>
              </a:ext>
            </a:extLst>
          </p:cNvPr>
          <p:cNvSpPr>
            <a:spLocks noGrp="1"/>
          </p:cNvSpPr>
          <p:nvPr>
            <p:ph idx="1"/>
          </p:nvPr>
        </p:nvSpPr>
        <p:spPr>
          <a:xfrm>
            <a:off x="6503158" y="649480"/>
            <a:ext cx="4862447" cy="5546047"/>
          </a:xfrm>
        </p:spPr>
        <p:txBody>
          <a:bodyPr anchor="ctr">
            <a:normAutofit/>
          </a:bodyPr>
          <a:lstStyle/>
          <a:p>
            <a:r>
              <a:rPr lang="en-US" sz="2000"/>
              <a:t>Creating a Rewards Summary feature for Balancee customer platform that does three things: Gives a summary of earnings, show earning history and gives customers opportunity to claim earnings either by bank withdrawal or by converting to some Promo Code.</a:t>
            </a:r>
          </a:p>
        </p:txBody>
      </p:sp>
    </p:spTree>
    <p:extLst>
      <p:ext uri="{BB962C8B-B14F-4D97-AF65-F5344CB8AC3E}">
        <p14:creationId xmlns:p14="http://schemas.microsoft.com/office/powerpoint/2010/main" val="2177224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 shot of a computer program&#10;&#10;Description automatically generated">
            <a:extLst>
              <a:ext uri="{FF2B5EF4-FFF2-40B4-BE49-F238E27FC236}">
                <a16:creationId xmlns:a16="http://schemas.microsoft.com/office/drawing/2014/main" id="{A5301976-5AC2-4DAB-A1EF-50769A4FCC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9785" y="457200"/>
            <a:ext cx="3432429" cy="5943600"/>
          </a:xfrm>
          <a:prstGeom prst="rect">
            <a:avLst/>
          </a:prstGeom>
        </p:spPr>
      </p:pic>
    </p:spTree>
    <p:extLst>
      <p:ext uri="{BB962C8B-B14F-4D97-AF65-F5344CB8AC3E}">
        <p14:creationId xmlns:p14="http://schemas.microsoft.com/office/powerpoint/2010/main" val="23412743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ynamic Table with Pagination&#10;&#10;Description automatically generated">
            <a:extLst>
              <a:ext uri="{FF2B5EF4-FFF2-40B4-BE49-F238E27FC236}">
                <a16:creationId xmlns:a16="http://schemas.microsoft.com/office/drawing/2014/main" id="{7E715827-E659-4982-80D2-950A1355D0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525906"/>
            <a:ext cx="11277600" cy="3806187"/>
          </a:xfrm>
          <a:prstGeom prst="rect">
            <a:avLst/>
          </a:prstGeom>
        </p:spPr>
      </p:pic>
    </p:spTree>
    <p:extLst>
      <p:ext uri="{BB962C8B-B14F-4D97-AF65-F5344CB8AC3E}">
        <p14:creationId xmlns:p14="http://schemas.microsoft.com/office/powerpoint/2010/main" val="27961439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36B7C6-87A3-47BC-840D-2AD9794562F1}"/>
              </a:ext>
            </a:extLst>
          </p:cNvPr>
          <p:cNvSpPr>
            <a:spLocks noGrp="1"/>
          </p:cNvSpPr>
          <p:nvPr>
            <p:ph type="title"/>
          </p:nvPr>
        </p:nvSpPr>
        <p:spPr>
          <a:xfrm>
            <a:off x="1371599" y="294538"/>
            <a:ext cx="9895951" cy="1033669"/>
          </a:xfrm>
        </p:spPr>
        <p:txBody>
          <a:bodyPr>
            <a:normAutofit/>
          </a:bodyPr>
          <a:lstStyle/>
          <a:p>
            <a:r>
              <a:rPr lang="en-US" sz="4000" b="1">
                <a:solidFill>
                  <a:srgbClr val="FFFFFF"/>
                </a:solidFill>
              </a:rPr>
              <a:t>Cashout Rewards Page</a:t>
            </a:r>
          </a:p>
        </p:txBody>
      </p:sp>
      <p:sp>
        <p:nvSpPr>
          <p:cNvPr id="3" name="Content Placeholder 2">
            <a:extLst>
              <a:ext uri="{FF2B5EF4-FFF2-40B4-BE49-F238E27FC236}">
                <a16:creationId xmlns:a16="http://schemas.microsoft.com/office/drawing/2014/main" id="{31C5000E-D7B4-4393-AB45-62687101C971}"/>
              </a:ext>
            </a:extLst>
          </p:cNvPr>
          <p:cNvSpPr>
            <a:spLocks noGrp="1"/>
          </p:cNvSpPr>
          <p:nvPr>
            <p:ph idx="1"/>
          </p:nvPr>
        </p:nvSpPr>
        <p:spPr>
          <a:xfrm>
            <a:off x="1371599" y="2318197"/>
            <a:ext cx="9724031" cy="3683358"/>
          </a:xfrm>
        </p:spPr>
        <p:txBody>
          <a:bodyPr anchor="ctr">
            <a:normAutofit/>
          </a:bodyPr>
          <a:lstStyle/>
          <a:p>
            <a:r>
              <a:rPr lang="en-US" sz="2000"/>
              <a:t>This page has a select field at the top, which determines which form to render. The options are Direct Cashout and Promo Code, and their purposes were explained earlier in the presentation.</a:t>
            </a:r>
          </a:p>
          <a:p>
            <a:r>
              <a:rPr lang="en-US" sz="2000"/>
              <a:t>The project uses Zod and React Hook Forms, which are both TypeScript-first built, and are very strict and ideal for validation of such forms.</a:t>
            </a:r>
          </a:p>
          <a:p>
            <a:r>
              <a:rPr lang="en-US" sz="2000"/>
              <a:t>The validation schema for the Direct Cashout is complicated, since the form has two options in itself, Withdrawal and Adding to Future Bookings (as discount).</a:t>
            </a:r>
          </a:p>
        </p:txBody>
      </p:sp>
    </p:spTree>
    <p:extLst>
      <p:ext uri="{BB962C8B-B14F-4D97-AF65-F5344CB8AC3E}">
        <p14:creationId xmlns:p14="http://schemas.microsoft.com/office/powerpoint/2010/main" val="8441574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984DD3A-5621-436A-A1AE-B5F79C684A5A}"/>
              </a:ext>
            </a:extLst>
          </p:cNvPr>
          <p:cNvSpPr>
            <a:spLocks noGrp="1"/>
          </p:cNvSpPr>
          <p:nvPr>
            <p:ph type="title"/>
          </p:nvPr>
        </p:nvSpPr>
        <p:spPr>
          <a:xfrm>
            <a:off x="1371597" y="348865"/>
            <a:ext cx="10044023" cy="877729"/>
          </a:xfrm>
        </p:spPr>
        <p:txBody>
          <a:bodyPr anchor="ctr">
            <a:normAutofit/>
          </a:bodyPr>
          <a:lstStyle/>
          <a:p>
            <a:r>
              <a:rPr lang="en-US" sz="4000" b="1">
                <a:solidFill>
                  <a:srgbClr val="FFFFFF"/>
                </a:solidFill>
              </a:rPr>
              <a:t>Cashout Rewards Page – Part 2</a:t>
            </a:r>
          </a:p>
        </p:txBody>
      </p:sp>
      <p:graphicFrame>
        <p:nvGraphicFramePr>
          <p:cNvPr id="5" name="Content Placeholder 2">
            <a:extLst>
              <a:ext uri="{FF2B5EF4-FFF2-40B4-BE49-F238E27FC236}">
                <a16:creationId xmlns:a16="http://schemas.microsoft.com/office/drawing/2014/main" id="{5417E868-3E26-FCBB-60DE-C1A9C45D7086}"/>
              </a:ext>
            </a:extLst>
          </p:cNvPr>
          <p:cNvGraphicFramePr>
            <a:graphicFrameLocks noGrp="1"/>
          </p:cNvGraphicFramePr>
          <p:nvPr>
            <p:ph idx="1"/>
            <p:extLst>
              <p:ext uri="{D42A27DB-BD31-4B8C-83A1-F6EECF244321}">
                <p14:modId xmlns:p14="http://schemas.microsoft.com/office/powerpoint/2010/main" val="323421897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73555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 shot of a computer&#10;&#10;Description automatically generated">
            <a:extLst>
              <a:ext uri="{FF2B5EF4-FFF2-40B4-BE49-F238E27FC236}">
                <a16:creationId xmlns:a16="http://schemas.microsoft.com/office/drawing/2014/main" id="{5EC90143-924F-4784-B702-98A9FF3637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9190" y="457200"/>
            <a:ext cx="3833620" cy="5943600"/>
          </a:xfrm>
          <a:prstGeom prst="rect">
            <a:avLst/>
          </a:prstGeom>
        </p:spPr>
      </p:pic>
    </p:spTree>
    <p:extLst>
      <p:ext uri="{BB962C8B-B14F-4D97-AF65-F5344CB8AC3E}">
        <p14:creationId xmlns:p14="http://schemas.microsoft.com/office/powerpoint/2010/main" val="18316162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 shot of a computer program&#10;&#10;Description automatically generated">
            <a:extLst>
              <a:ext uri="{FF2B5EF4-FFF2-40B4-BE49-F238E27FC236}">
                <a16:creationId xmlns:a16="http://schemas.microsoft.com/office/drawing/2014/main" id="{AE0A3BEE-D2ED-4B5D-89CE-A0347974A7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57200"/>
            <a:ext cx="6339839" cy="5943600"/>
          </a:xfrm>
          <a:prstGeom prst="rect">
            <a:avLst/>
          </a:prstGeom>
        </p:spPr>
      </p:pic>
    </p:spTree>
    <p:extLst>
      <p:ext uri="{BB962C8B-B14F-4D97-AF65-F5344CB8AC3E}">
        <p14:creationId xmlns:p14="http://schemas.microsoft.com/office/powerpoint/2010/main" val="26549420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D9D1D54-4EDC-465D-AABD-225C47F266BD}"/>
              </a:ext>
            </a:extLst>
          </p:cNvPr>
          <p:cNvSpPr>
            <a:spLocks noGrp="1"/>
          </p:cNvSpPr>
          <p:nvPr>
            <p:ph type="title"/>
          </p:nvPr>
        </p:nvSpPr>
        <p:spPr>
          <a:xfrm>
            <a:off x="826396" y="586855"/>
            <a:ext cx="4230100" cy="3387497"/>
          </a:xfrm>
        </p:spPr>
        <p:txBody>
          <a:bodyPr anchor="b">
            <a:normAutofit/>
          </a:bodyPr>
          <a:lstStyle/>
          <a:p>
            <a:pPr algn="r"/>
            <a:r>
              <a:rPr lang="en-US" sz="4000" b="1">
                <a:solidFill>
                  <a:srgbClr val="FFFFFF"/>
                </a:solidFill>
              </a:rPr>
              <a:t>Other Things I Know Could Have Been Implemented:</a:t>
            </a:r>
          </a:p>
        </p:txBody>
      </p:sp>
      <p:sp>
        <p:nvSpPr>
          <p:cNvPr id="3" name="Content Placeholder 2">
            <a:extLst>
              <a:ext uri="{FF2B5EF4-FFF2-40B4-BE49-F238E27FC236}">
                <a16:creationId xmlns:a16="http://schemas.microsoft.com/office/drawing/2014/main" id="{AE97758F-A664-44B6-9B92-5D0D62F3D439}"/>
              </a:ext>
            </a:extLst>
          </p:cNvPr>
          <p:cNvSpPr>
            <a:spLocks noGrp="1"/>
          </p:cNvSpPr>
          <p:nvPr>
            <p:ph idx="1"/>
          </p:nvPr>
        </p:nvSpPr>
        <p:spPr>
          <a:xfrm>
            <a:off x="6503158" y="649480"/>
            <a:ext cx="4862447" cy="5546047"/>
          </a:xfrm>
        </p:spPr>
        <p:txBody>
          <a:bodyPr anchor="ctr">
            <a:normAutofit/>
          </a:bodyPr>
          <a:lstStyle/>
          <a:p>
            <a:r>
              <a:rPr lang="en-US" sz="2000"/>
              <a:t>Notification Modal</a:t>
            </a:r>
          </a:p>
          <a:p>
            <a:r>
              <a:rPr lang="en-US" sz="2000"/>
              <a:t>More sort and filter conditions</a:t>
            </a:r>
          </a:p>
          <a:p>
            <a:r>
              <a:rPr lang="en-US" sz="2000"/>
              <a:t>Generation of the promo code or fetching from an endpoint, and supplying to the customer’s account using the notification modal.</a:t>
            </a:r>
          </a:p>
          <a:p>
            <a:endParaRPr lang="en-US" sz="2000"/>
          </a:p>
          <a:p>
            <a:pPr marL="0" indent="0">
              <a:buNone/>
            </a:pPr>
            <a:r>
              <a:rPr lang="en-US" sz="2000"/>
              <a:t>However, these were excluded for Brevity and lack of resources to an extent. I could do them if this were the official feature, or if I was hired.</a:t>
            </a:r>
          </a:p>
        </p:txBody>
      </p:sp>
    </p:spTree>
    <p:extLst>
      <p:ext uri="{BB962C8B-B14F-4D97-AF65-F5344CB8AC3E}">
        <p14:creationId xmlns:p14="http://schemas.microsoft.com/office/powerpoint/2010/main" val="11768628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Rectangle 3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2BE3F61-DA81-49D5-BD9F-376A0A94946A}"/>
              </a:ext>
            </a:extLst>
          </p:cNvPr>
          <p:cNvSpPr>
            <a:spLocks noGrp="1"/>
          </p:cNvSpPr>
          <p:nvPr>
            <p:ph idx="1"/>
          </p:nvPr>
        </p:nvSpPr>
        <p:spPr>
          <a:xfrm>
            <a:off x="4810259" y="649480"/>
            <a:ext cx="6555347" cy="5546047"/>
          </a:xfrm>
        </p:spPr>
        <p:txBody>
          <a:bodyPr anchor="ctr">
            <a:normAutofit/>
          </a:bodyPr>
          <a:lstStyle/>
          <a:p>
            <a:pPr marL="0" indent="0">
              <a:buNone/>
            </a:pPr>
            <a:r>
              <a:rPr lang="en-US" sz="2000" b="1"/>
              <a:t>The entire code can be found in the github repository submitted, or directly in {Repo}</a:t>
            </a:r>
          </a:p>
        </p:txBody>
      </p:sp>
    </p:spTree>
    <p:extLst>
      <p:ext uri="{BB962C8B-B14F-4D97-AF65-F5344CB8AC3E}">
        <p14:creationId xmlns:p14="http://schemas.microsoft.com/office/powerpoint/2010/main" val="15199317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98512DE-CD5A-4ADE-8B3A-A10F37606466}"/>
              </a:ext>
            </a:extLst>
          </p:cNvPr>
          <p:cNvSpPr>
            <a:spLocks noGrp="1"/>
          </p:cNvSpPr>
          <p:nvPr>
            <p:ph type="title"/>
          </p:nvPr>
        </p:nvSpPr>
        <p:spPr>
          <a:xfrm>
            <a:off x="2026693" y="1030406"/>
            <a:ext cx="8147713" cy="3081242"/>
          </a:xfrm>
        </p:spPr>
        <p:txBody>
          <a:bodyPr vert="horz" lIns="91440" tIns="45720" rIns="91440" bIns="45720" rtlCol="0" anchor="ctr">
            <a:normAutofit/>
          </a:bodyPr>
          <a:lstStyle/>
          <a:p>
            <a:pPr algn="ctr"/>
            <a:r>
              <a:rPr lang="en-US" sz="4800" b="1" kern="1200">
                <a:solidFill>
                  <a:srgbClr val="FFFFFF"/>
                </a:solidFill>
                <a:latin typeface="+mj-lt"/>
                <a:ea typeface="+mj-ea"/>
                <a:cs typeface="+mj-cs"/>
              </a:rPr>
              <a:t>CONCLUSION</a:t>
            </a:r>
          </a:p>
        </p:txBody>
      </p:sp>
    </p:spTree>
    <p:extLst>
      <p:ext uri="{BB962C8B-B14F-4D97-AF65-F5344CB8AC3E}">
        <p14:creationId xmlns:p14="http://schemas.microsoft.com/office/powerpoint/2010/main" val="3917767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3" name="Content Placeholder 2">
            <a:extLst>
              <a:ext uri="{FF2B5EF4-FFF2-40B4-BE49-F238E27FC236}">
                <a16:creationId xmlns:a16="http://schemas.microsoft.com/office/drawing/2014/main" id="{9F70235B-C17C-F745-2B9E-543C8BE13150}"/>
              </a:ext>
            </a:extLst>
          </p:cNvPr>
          <p:cNvGraphicFramePr>
            <a:graphicFrameLocks noGrp="1"/>
          </p:cNvGraphicFramePr>
          <p:nvPr>
            <p:ph idx="1"/>
            <p:extLst>
              <p:ext uri="{D42A27DB-BD31-4B8C-83A1-F6EECF244321}">
                <p14:modId xmlns:p14="http://schemas.microsoft.com/office/powerpoint/2010/main" val="3323033450"/>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3763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1" name="Group 10">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12" name="Rectangle 11">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5" name="Freeform: Shape 14">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7" name="Rectangle 16">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72CC72FB-DDA4-4D98-B75A-4DF7E29F7346}"/>
              </a:ext>
            </a:extLst>
          </p:cNvPr>
          <p:cNvSpPr>
            <a:spLocks noGrp="1"/>
          </p:cNvSpPr>
          <p:nvPr>
            <p:ph type="title"/>
          </p:nvPr>
        </p:nvSpPr>
        <p:spPr>
          <a:xfrm>
            <a:off x="1143000" y="990599"/>
            <a:ext cx="9906000" cy="685800"/>
          </a:xfrm>
        </p:spPr>
        <p:txBody>
          <a:bodyPr anchor="t">
            <a:normAutofit/>
          </a:bodyPr>
          <a:lstStyle/>
          <a:p>
            <a:r>
              <a:rPr lang="en-US" sz="4000"/>
              <a:t>Technologies Used:</a:t>
            </a:r>
          </a:p>
        </p:txBody>
      </p:sp>
      <p:graphicFrame>
        <p:nvGraphicFramePr>
          <p:cNvPr id="5" name="Content Placeholder 2">
            <a:extLst>
              <a:ext uri="{FF2B5EF4-FFF2-40B4-BE49-F238E27FC236}">
                <a16:creationId xmlns:a16="http://schemas.microsoft.com/office/drawing/2014/main" id="{DEE4226F-7E95-EA7C-6596-C97FEB8878EB}"/>
              </a:ext>
            </a:extLst>
          </p:cNvPr>
          <p:cNvGraphicFramePr>
            <a:graphicFrameLocks noGrp="1"/>
          </p:cNvGraphicFramePr>
          <p:nvPr>
            <p:ph idx="1"/>
            <p:extLst>
              <p:ext uri="{D42A27DB-BD31-4B8C-83A1-F6EECF244321}">
                <p14:modId xmlns:p14="http://schemas.microsoft.com/office/powerpoint/2010/main" val="2131527602"/>
              </p:ext>
            </p:extLst>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562263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6">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8">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0">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2">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14">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157E76A-EC6F-47D5-81FC-B8BFC91881FD}"/>
              </a:ext>
            </a:extLst>
          </p:cNvPr>
          <p:cNvSpPr>
            <a:spLocks noGrp="1"/>
          </p:cNvSpPr>
          <p:nvPr>
            <p:ph type="title"/>
          </p:nvPr>
        </p:nvSpPr>
        <p:spPr>
          <a:xfrm>
            <a:off x="1386865" y="818984"/>
            <a:ext cx="6596245" cy="3268520"/>
          </a:xfrm>
        </p:spPr>
        <p:txBody>
          <a:bodyPr vert="horz" lIns="91440" tIns="45720" rIns="91440" bIns="45720" rtlCol="0" anchor="b">
            <a:normAutofit/>
          </a:bodyPr>
          <a:lstStyle/>
          <a:p>
            <a:pPr algn="r"/>
            <a:r>
              <a:rPr lang="en-US" sz="4800" b="1" kern="1200" dirty="0">
                <a:solidFill>
                  <a:srgbClr val="FFFFFF"/>
                </a:solidFill>
                <a:latin typeface="+mj-lt"/>
                <a:ea typeface="+mj-ea"/>
                <a:cs typeface="+mj-cs"/>
              </a:rPr>
              <a:t>THANK YOU</a:t>
            </a:r>
          </a:p>
        </p:txBody>
      </p:sp>
      <p:sp>
        <p:nvSpPr>
          <p:cNvPr id="25" name="Rectangle 16">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1903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6A3545-E7E2-4060-A8DE-BF6FD7A103BF}"/>
              </a:ext>
            </a:extLst>
          </p:cNvPr>
          <p:cNvSpPr>
            <a:spLocks noGrp="1"/>
          </p:cNvSpPr>
          <p:nvPr>
            <p:ph type="title"/>
          </p:nvPr>
        </p:nvSpPr>
        <p:spPr>
          <a:xfrm>
            <a:off x="4162567" y="818984"/>
            <a:ext cx="6714699" cy="3178689"/>
          </a:xfrm>
        </p:spPr>
        <p:txBody>
          <a:bodyPr vert="horz" lIns="91440" tIns="45720" rIns="91440" bIns="45720" rtlCol="0" anchor="b">
            <a:normAutofit/>
          </a:bodyPr>
          <a:lstStyle/>
          <a:p>
            <a:r>
              <a:rPr lang="en-US" sz="4800" b="1" kern="1200">
                <a:solidFill>
                  <a:srgbClr val="FFFFFF"/>
                </a:solidFill>
                <a:latin typeface="+mj-lt"/>
                <a:ea typeface="+mj-ea"/>
                <a:cs typeface="+mj-cs"/>
              </a:rPr>
              <a:t>PROJECT OVERVIEW</a:t>
            </a:r>
          </a:p>
        </p:txBody>
      </p:sp>
      <p:sp>
        <p:nvSpPr>
          <p:cNvPr id="21" name="Rectangle 20">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2725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AE8ADC-864C-4BE7-B650-48D634C6EC53}"/>
              </a:ext>
            </a:extLst>
          </p:cNvPr>
          <p:cNvSpPr>
            <a:spLocks noGrp="1"/>
          </p:cNvSpPr>
          <p:nvPr>
            <p:ph type="title"/>
          </p:nvPr>
        </p:nvSpPr>
        <p:spPr>
          <a:xfrm>
            <a:off x="1383564" y="348865"/>
            <a:ext cx="9718111" cy="1576446"/>
          </a:xfrm>
        </p:spPr>
        <p:txBody>
          <a:bodyPr anchor="ctr">
            <a:normAutofit/>
          </a:bodyPr>
          <a:lstStyle/>
          <a:p>
            <a:r>
              <a:rPr lang="en-US" sz="4000" b="1">
                <a:solidFill>
                  <a:srgbClr val="FFFFFF"/>
                </a:solidFill>
              </a:rPr>
              <a:t>BASIC LAYOUT</a:t>
            </a:r>
          </a:p>
        </p:txBody>
      </p:sp>
      <p:graphicFrame>
        <p:nvGraphicFramePr>
          <p:cNvPr id="5" name="Content Placeholder 2">
            <a:extLst>
              <a:ext uri="{FF2B5EF4-FFF2-40B4-BE49-F238E27FC236}">
                <a16:creationId xmlns:a16="http://schemas.microsoft.com/office/drawing/2014/main" id="{2328C0C7-C51C-0243-9A2A-993DDF536B00}"/>
              </a:ext>
            </a:extLst>
          </p:cNvPr>
          <p:cNvGraphicFramePr>
            <a:graphicFrameLocks noGrp="1"/>
          </p:cNvGraphicFramePr>
          <p:nvPr>
            <p:ph idx="1"/>
            <p:extLst>
              <p:ext uri="{D42A27DB-BD31-4B8C-83A1-F6EECF244321}">
                <p14:modId xmlns:p14="http://schemas.microsoft.com/office/powerpoint/2010/main" val="1361774110"/>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23493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971B17C-4DE5-4E80-9AAA-0596F2DFFF8A}"/>
              </a:ext>
            </a:extLst>
          </p:cNvPr>
          <p:cNvSpPr>
            <a:spLocks noGrp="1"/>
          </p:cNvSpPr>
          <p:nvPr>
            <p:ph type="title"/>
          </p:nvPr>
        </p:nvSpPr>
        <p:spPr>
          <a:xfrm>
            <a:off x="1371597" y="348865"/>
            <a:ext cx="10044023" cy="877729"/>
          </a:xfrm>
        </p:spPr>
        <p:txBody>
          <a:bodyPr anchor="ctr">
            <a:normAutofit/>
          </a:bodyPr>
          <a:lstStyle/>
          <a:p>
            <a:r>
              <a:rPr lang="en-US" sz="4000" b="1">
                <a:solidFill>
                  <a:srgbClr val="FFFFFF"/>
                </a:solidFill>
              </a:rPr>
              <a:t>DESIGN PRINCIPLE</a:t>
            </a:r>
          </a:p>
        </p:txBody>
      </p:sp>
      <p:graphicFrame>
        <p:nvGraphicFramePr>
          <p:cNvPr id="5" name="Content Placeholder 2">
            <a:extLst>
              <a:ext uri="{FF2B5EF4-FFF2-40B4-BE49-F238E27FC236}">
                <a16:creationId xmlns:a16="http://schemas.microsoft.com/office/drawing/2014/main" id="{4A2B24F4-F442-AC2D-A1D3-8D62198B23F7}"/>
              </a:ext>
            </a:extLst>
          </p:cNvPr>
          <p:cNvGraphicFramePr>
            <a:graphicFrameLocks noGrp="1"/>
          </p:cNvGraphicFramePr>
          <p:nvPr>
            <p:ph idx="1"/>
            <p:extLst>
              <p:ext uri="{D42A27DB-BD31-4B8C-83A1-F6EECF244321}">
                <p14:modId xmlns:p14="http://schemas.microsoft.com/office/powerpoint/2010/main" val="428383223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1203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D159D22-3B4E-4090-8AAC-34CDB72B66C0}"/>
              </a:ext>
            </a:extLst>
          </p:cNvPr>
          <p:cNvSpPr>
            <a:spLocks noGrp="1"/>
          </p:cNvSpPr>
          <p:nvPr>
            <p:ph type="title"/>
          </p:nvPr>
        </p:nvSpPr>
        <p:spPr>
          <a:xfrm>
            <a:off x="2026693" y="1030406"/>
            <a:ext cx="8147713" cy="3081242"/>
          </a:xfrm>
        </p:spPr>
        <p:txBody>
          <a:bodyPr vert="horz" lIns="91440" tIns="45720" rIns="91440" bIns="45720" rtlCol="0" anchor="ctr">
            <a:normAutofit/>
          </a:bodyPr>
          <a:lstStyle/>
          <a:p>
            <a:pPr algn="ctr"/>
            <a:r>
              <a:rPr lang="en-US" sz="4800" b="1" kern="1200" dirty="0">
                <a:solidFill>
                  <a:srgbClr val="FFFFFF"/>
                </a:solidFill>
                <a:latin typeface="+mj-lt"/>
                <a:ea typeface="+mj-ea"/>
                <a:cs typeface="+mj-cs"/>
              </a:rPr>
              <a:t>UI DETAILS</a:t>
            </a:r>
          </a:p>
        </p:txBody>
      </p:sp>
    </p:spTree>
    <p:extLst>
      <p:ext uri="{BB962C8B-B14F-4D97-AF65-F5344CB8AC3E}">
        <p14:creationId xmlns:p14="http://schemas.microsoft.com/office/powerpoint/2010/main" val="37422729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9F5A360-ED9A-4DBC-8C69-4BC271526BD7}"/>
              </a:ext>
            </a:extLst>
          </p:cNvPr>
          <p:cNvSpPr>
            <a:spLocks noGrp="1"/>
          </p:cNvSpPr>
          <p:nvPr>
            <p:ph type="title"/>
          </p:nvPr>
        </p:nvSpPr>
        <p:spPr>
          <a:xfrm>
            <a:off x="826396" y="586855"/>
            <a:ext cx="4230100" cy="3387497"/>
          </a:xfrm>
        </p:spPr>
        <p:txBody>
          <a:bodyPr anchor="b">
            <a:normAutofit/>
          </a:bodyPr>
          <a:lstStyle/>
          <a:p>
            <a:pPr algn="r"/>
            <a:r>
              <a:rPr lang="en-US" sz="4000" b="1">
                <a:solidFill>
                  <a:srgbClr val="FFFFFF"/>
                </a:solidFill>
              </a:rPr>
              <a:t>ROUTE 1 – EARNINGS OVERVIEW</a:t>
            </a:r>
          </a:p>
        </p:txBody>
      </p:sp>
      <p:sp>
        <p:nvSpPr>
          <p:cNvPr id="3" name="Content Placeholder 2">
            <a:extLst>
              <a:ext uri="{FF2B5EF4-FFF2-40B4-BE49-F238E27FC236}">
                <a16:creationId xmlns:a16="http://schemas.microsoft.com/office/drawing/2014/main" id="{7FD1A6CB-39A6-49F0-9922-528EEF24C9A8}"/>
              </a:ext>
            </a:extLst>
          </p:cNvPr>
          <p:cNvSpPr>
            <a:spLocks noGrp="1"/>
          </p:cNvSpPr>
          <p:nvPr>
            <p:ph idx="1"/>
          </p:nvPr>
        </p:nvSpPr>
        <p:spPr>
          <a:xfrm>
            <a:off x="6503158" y="649480"/>
            <a:ext cx="4862447" cy="5546047"/>
          </a:xfrm>
        </p:spPr>
        <p:txBody>
          <a:bodyPr anchor="ctr">
            <a:normAutofit/>
          </a:bodyPr>
          <a:lstStyle/>
          <a:p>
            <a:pPr marL="0" indent="0">
              <a:buNone/>
            </a:pPr>
            <a:r>
              <a:rPr lang="en-US" sz="2000"/>
              <a:t>This is the index route in the Rewards Summary Page, and it shows three variables:</a:t>
            </a:r>
          </a:p>
          <a:p>
            <a:r>
              <a:rPr lang="en-US" sz="2000"/>
              <a:t>The Total Cashbacks Earned</a:t>
            </a:r>
          </a:p>
          <a:p>
            <a:r>
              <a:rPr lang="en-US" sz="2000"/>
              <a:t>The Current Cashback balance</a:t>
            </a:r>
          </a:p>
          <a:p>
            <a:r>
              <a:rPr lang="en-US" sz="2000"/>
              <a:t>The number of transactions completed</a:t>
            </a:r>
          </a:p>
          <a:p>
            <a:pPr marL="0" indent="0">
              <a:buNone/>
            </a:pPr>
            <a:endParaRPr lang="en-US" sz="2000"/>
          </a:p>
          <a:p>
            <a:pPr marL="0" indent="0">
              <a:buNone/>
            </a:pPr>
            <a:r>
              <a:rPr lang="en-US" sz="2000"/>
              <a:t>It has a simple UI majorly blue-themed, and user interaction elements such as hover on buttons. It also has a bit of animation to it.</a:t>
            </a:r>
          </a:p>
        </p:txBody>
      </p:sp>
    </p:spTree>
    <p:extLst>
      <p:ext uri="{BB962C8B-B14F-4D97-AF65-F5344CB8AC3E}">
        <p14:creationId xmlns:p14="http://schemas.microsoft.com/office/powerpoint/2010/main" val="39275550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862</TotalTime>
  <Words>1672</Words>
  <Application>Microsoft Office PowerPoint</Application>
  <PresentationFormat>Widescreen</PresentationFormat>
  <Paragraphs>99</Paragraphs>
  <Slides>40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Calibri</vt:lpstr>
      <vt:lpstr>Calibri Light</vt:lpstr>
      <vt:lpstr>Office Theme</vt:lpstr>
      <vt:lpstr>Project Title: Balancee Rewards Feature</vt:lpstr>
      <vt:lpstr>SHORT INTRODUCTION</vt:lpstr>
      <vt:lpstr>Task Objective Summary</vt:lpstr>
      <vt:lpstr>Technologies Used:</vt:lpstr>
      <vt:lpstr>PROJECT OVERVIEW</vt:lpstr>
      <vt:lpstr>BASIC LAYOUT</vt:lpstr>
      <vt:lpstr>DESIGN PRINCIPLE</vt:lpstr>
      <vt:lpstr>UI DETAILS</vt:lpstr>
      <vt:lpstr>ROUTE 1 – EARNINGS OVERVIEW</vt:lpstr>
      <vt:lpstr>PowerPoint Presentation</vt:lpstr>
      <vt:lpstr>PowerPoint Presentation</vt:lpstr>
      <vt:lpstr>ROUTE 2 – CASHBACK HISTORY</vt:lpstr>
      <vt:lpstr>PowerPoint Presentation</vt:lpstr>
      <vt:lpstr>PowerPoint Presentation</vt:lpstr>
      <vt:lpstr>ROUTE 3 – CASHOUT REWARDS</vt:lpstr>
      <vt:lpstr>PowerPoint Presentation</vt:lpstr>
      <vt:lpstr>PowerPoint Presentation</vt:lpstr>
      <vt:lpstr>PowerPoint Presentation</vt:lpstr>
      <vt:lpstr>SECTION CONCLUSION</vt:lpstr>
      <vt:lpstr>TECHNICAL (PROGRAM) DETAILS</vt:lpstr>
      <vt:lpstr>OVERVIEW</vt:lpstr>
      <vt:lpstr>LAYOUT AND ROUTING</vt:lpstr>
      <vt:lpstr>PowerPoint Presentation</vt:lpstr>
      <vt:lpstr>PowerPoint Presentation</vt:lpstr>
      <vt:lpstr>Data Fetching and Data State Management</vt:lpstr>
      <vt:lpstr>PowerPoint Presentation</vt:lpstr>
      <vt:lpstr>Earnings Overview Page</vt:lpstr>
      <vt:lpstr>PowerPoint Presentation</vt:lpstr>
      <vt:lpstr>Cashback History Page</vt:lpstr>
      <vt:lpstr>PowerPoint Presentation</vt:lpstr>
      <vt:lpstr>PowerPoint Presentation</vt:lpstr>
      <vt:lpstr>Cashout Rewards Page</vt:lpstr>
      <vt:lpstr>Cashout Rewards Page – Part 2</vt:lpstr>
      <vt:lpstr>PowerPoint Presentation</vt:lpstr>
      <vt:lpstr>PowerPoint Presentation</vt:lpstr>
      <vt:lpstr>Other Things I Know Could Have Been Implemented:</vt:lpstr>
      <vt:lpstr>PowerPoint Presentation</vt:lpstr>
      <vt:lpstr>CONCLUSION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 Balancee Rewards Feature</dc:title>
  <dc:creator>Wilfrid Okorie</dc:creator>
  <cp:lastModifiedBy>Wilfrid Okorie</cp:lastModifiedBy>
  <cp:revision>22</cp:revision>
  <dcterms:created xsi:type="dcterms:W3CDTF">2024-09-07T18:25:54Z</dcterms:created>
  <dcterms:modified xsi:type="dcterms:W3CDTF">2024-09-08T17:22:06Z</dcterms:modified>
</cp:coreProperties>
</file>